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73" r:id="rId3"/>
    <p:sldId id="274" r:id="rId4"/>
    <p:sldId id="269" r:id="rId5"/>
    <p:sldId id="258" r:id="rId6"/>
    <p:sldId id="276" r:id="rId7"/>
    <p:sldId id="263" r:id="rId8"/>
    <p:sldId id="277" r:id="rId9"/>
    <p:sldId id="278" r:id="rId10"/>
    <p:sldId id="279" r:id="rId11"/>
    <p:sldId id="280" r:id="rId12"/>
    <p:sldId id="268" r:id="rId13"/>
    <p:sldId id="281" r:id="rId14"/>
    <p:sldId id="282" r:id="rId15"/>
    <p:sldId id="261" r:id="rId16"/>
    <p:sldId id="283" r:id="rId17"/>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0B6"/>
    <a:srgbClr val="104EA0"/>
    <a:srgbClr val="043D60"/>
    <a:srgbClr val="E0E0E0"/>
    <a:srgbClr val="077AC1"/>
    <a:srgbClr val="055789"/>
    <a:srgbClr val="627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AB4A5-3A58-493D-8222-A0C5611CD5D3}" v="90" dt="2023-05-12T01:22:11.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87186" autoAdjust="0"/>
  </p:normalViewPr>
  <p:slideViewPr>
    <p:cSldViewPr>
      <p:cViewPr varScale="1">
        <p:scale>
          <a:sx n="71" d="100"/>
          <a:sy n="71" d="100"/>
        </p:scale>
        <p:origin x="131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érie Thomas" userId="b9c3366d-529d-4101-816d-5229c8003bc0" providerId="ADAL" clId="{A1EAB4A5-3A58-493D-8222-A0C5611CD5D3}"/>
    <pc:docChg chg="undo custSel addSld delSld modSld">
      <pc:chgData name="Valérie Thomas" userId="b9c3366d-529d-4101-816d-5229c8003bc0" providerId="ADAL" clId="{A1EAB4A5-3A58-493D-8222-A0C5611CD5D3}" dt="2023-05-12T01:25:52.135" v="497" actId="5793"/>
      <pc:docMkLst>
        <pc:docMk/>
      </pc:docMkLst>
      <pc:sldChg chg="addSp delSp modSp mod modMedia setBg addAnim delAnim delDesignElem modNotesTx">
        <pc:chgData name="Valérie Thomas" userId="b9c3366d-529d-4101-816d-5229c8003bc0" providerId="ADAL" clId="{A1EAB4A5-3A58-493D-8222-A0C5611CD5D3}" dt="2023-05-10T20:22:25.876" v="163" actId="20577"/>
        <pc:sldMkLst>
          <pc:docMk/>
          <pc:sldMk cId="324328105" sldId="256"/>
        </pc:sldMkLst>
        <pc:spChg chg="mod">
          <ac:chgData name="Valérie Thomas" userId="b9c3366d-529d-4101-816d-5229c8003bc0" providerId="ADAL" clId="{A1EAB4A5-3A58-493D-8222-A0C5611CD5D3}" dt="2023-05-10T13:02:54.342" v="12" actId="26606"/>
          <ac:spMkLst>
            <pc:docMk/>
            <pc:sldMk cId="324328105" sldId="256"/>
            <ac:spMk id="2" creationId="{00000000-0000-0000-0000-000000000000}"/>
          </ac:spMkLst>
        </pc:spChg>
        <pc:spChg chg="mod">
          <ac:chgData name="Valérie Thomas" userId="b9c3366d-529d-4101-816d-5229c8003bc0" providerId="ADAL" clId="{A1EAB4A5-3A58-493D-8222-A0C5611CD5D3}" dt="2023-05-10T13:02:54.342" v="12" actId="26606"/>
          <ac:spMkLst>
            <pc:docMk/>
            <pc:sldMk cId="324328105" sldId="256"/>
            <ac:spMk id="3" creationId="{00000000-0000-0000-0000-000000000000}"/>
          </ac:spMkLst>
        </pc:spChg>
        <pc:spChg chg="del mod">
          <ac:chgData name="Valérie Thomas" userId="b9c3366d-529d-4101-816d-5229c8003bc0" providerId="ADAL" clId="{A1EAB4A5-3A58-493D-8222-A0C5611CD5D3}" dt="2023-05-10T20:22:19.466" v="162" actId="21"/>
          <ac:spMkLst>
            <pc:docMk/>
            <pc:sldMk cId="324328105" sldId="256"/>
            <ac:spMk id="4" creationId="{00000000-0000-0000-0000-000000000000}"/>
          </ac:spMkLst>
        </pc:spChg>
        <pc:spChg chg="add mod">
          <ac:chgData name="Valérie Thomas" userId="b9c3366d-529d-4101-816d-5229c8003bc0" providerId="ADAL" clId="{A1EAB4A5-3A58-493D-8222-A0C5611CD5D3}" dt="2023-05-10T13:03:43.463" v="22" actId="27636"/>
          <ac:spMkLst>
            <pc:docMk/>
            <pc:sldMk cId="324328105" sldId="256"/>
            <ac:spMk id="9" creationId="{CC40BE0B-83A1-FDDF-8072-69AC9586FF94}"/>
          </ac:spMkLst>
        </pc:spChg>
        <pc:spChg chg="add del">
          <ac:chgData name="Valérie Thomas" userId="b9c3366d-529d-4101-816d-5229c8003bc0" providerId="ADAL" clId="{A1EAB4A5-3A58-493D-8222-A0C5611CD5D3}" dt="2023-05-10T13:02:54.328" v="11" actId="26606"/>
          <ac:spMkLst>
            <pc:docMk/>
            <pc:sldMk cId="324328105" sldId="256"/>
            <ac:spMk id="10" creationId="{C1DD1A8A-57D5-4A81-AD04-532B043C5611}"/>
          </ac:spMkLst>
        </pc:spChg>
        <pc:spChg chg="add del">
          <ac:chgData name="Valérie Thomas" userId="b9c3366d-529d-4101-816d-5229c8003bc0" providerId="ADAL" clId="{A1EAB4A5-3A58-493D-8222-A0C5611CD5D3}" dt="2023-05-10T13:02:54.328" v="11" actId="26606"/>
          <ac:spMkLst>
            <pc:docMk/>
            <pc:sldMk cId="324328105" sldId="256"/>
            <ac:spMk id="12" creationId="{007891EC-4501-44ED-A8C8-B11B6DB767AB}"/>
          </ac:spMkLst>
        </pc:spChg>
        <pc:spChg chg="add del">
          <ac:chgData name="Valérie Thomas" userId="b9c3366d-529d-4101-816d-5229c8003bc0" providerId="ADAL" clId="{A1EAB4A5-3A58-493D-8222-A0C5611CD5D3}" dt="2023-05-10T13:04:08.989" v="24"/>
          <ac:spMkLst>
            <pc:docMk/>
            <pc:sldMk cId="324328105" sldId="256"/>
            <ac:spMk id="14" creationId="{9B7AD9F6-8CE7-4299-8FC6-328F4DCD3FF9}"/>
          </ac:spMkLst>
        </pc:spChg>
        <pc:spChg chg="add del">
          <ac:chgData name="Valérie Thomas" userId="b9c3366d-529d-4101-816d-5229c8003bc0" providerId="ADAL" clId="{A1EAB4A5-3A58-493D-8222-A0C5611CD5D3}" dt="2023-05-10T13:04:08.989" v="24"/>
          <ac:spMkLst>
            <pc:docMk/>
            <pc:sldMk cId="324328105" sldId="256"/>
            <ac:spMk id="16" creationId="{F49775AF-8896-43EE-92C6-83497D6DC56F}"/>
          </ac:spMkLst>
        </pc:spChg>
        <pc:picChg chg="add del mod">
          <ac:chgData name="Valérie Thomas" userId="b9c3366d-529d-4101-816d-5229c8003bc0" providerId="ADAL" clId="{A1EAB4A5-3A58-493D-8222-A0C5611CD5D3}" dt="2023-05-10T13:02:03.979" v="7"/>
          <ac:picMkLst>
            <pc:docMk/>
            <pc:sldMk cId="324328105" sldId="256"/>
            <ac:picMk id="5" creationId="{23D9867E-2284-1FA3-F0F6-F439BEC8E603}"/>
          </ac:picMkLst>
        </pc:picChg>
        <pc:picChg chg="del mod">
          <ac:chgData name="Valérie Thomas" userId="b9c3366d-529d-4101-816d-5229c8003bc0" providerId="ADAL" clId="{A1EAB4A5-3A58-493D-8222-A0C5611CD5D3}" dt="2023-05-10T13:01:42.067" v="3" actId="21"/>
          <ac:picMkLst>
            <pc:docMk/>
            <pc:sldMk cId="324328105" sldId="256"/>
            <ac:picMk id="6" creationId="{00000000-0000-0000-0000-000000000000}"/>
          </ac:picMkLst>
        </pc:picChg>
        <pc:picChg chg="add del mod">
          <ac:chgData name="Valérie Thomas" userId="b9c3366d-529d-4101-816d-5229c8003bc0" providerId="ADAL" clId="{A1EAB4A5-3A58-493D-8222-A0C5611CD5D3}" dt="2023-05-10T13:02:54.328" v="11" actId="26606"/>
          <ac:picMkLst>
            <pc:docMk/>
            <pc:sldMk cId="324328105" sldId="256"/>
            <ac:picMk id="7" creationId="{43942472-21FD-CD44-1196-EF2ECF82297C}"/>
          </ac:picMkLst>
        </pc:picChg>
        <pc:picChg chg="add del mod">
          <ac:chgData name="Valérie Thomas" userId="b9c3366d-529d-4101-816d-5229c8003bc0" providerId="ADAL" clId="{A1EAB4A5-3A58-493D-8222-A0C5611CD5D3}" dt="2023-05-10T13:03:09.709" v="16"/>
          <ac:picMkLst>
            <pc:docMk/>
            <pc:sldMk cId="324328105" sldId="256"/>
            <ac:picMk id="8" creationId="{0BB4C8C5-D36D-A961-90B3-306D30E3BF0E}"/>
          </ac:picMkLst>
        </pc:picChg>
        <pc:picChg chg="add">
          <ac:chgData name="Valérie Thomas" userId="b9c3366d-529d-4101-816d-5229c8003bc0" providerId="ADAL" clId="{A1EAB4A5-3A58-493D-8222-A0C5611CD5D3}" dt="2023-05-10T13:02:54.342" v="12" actId="26606"/>
          <ac:picMkLst>
            <pc:docMk/>
            <pc:sldMk cId="324328105" sldId="256"/>
            <ac:picMk id="15" creationId="{6A59C612-974D-03FF-CA3C-E195EF65D0EE}"/>
          </ac:picMkLst>
        </pc:picChg>
      </pc:sldChg>
      <pc:sldChg chg="modSp mod">
        <pc:chgData name="Valérie Thomas" userId="b9c3366d-529d-4101-816d-5229c8003bc0" providerId="ADAL" clId="{A1EAB4A5-3A58-493D-8222-A0C5611CD5D3}" dt="2023-05-10T13:15:27.386" v="43" actId="207"/>
        <pc:sldMkLst>
          <pc:docMk/>
          <pc:sldMk cId="1111979807" sldId="258"/>
        </pc:sldMkLst>
        <pc:spChg chg="mod">
          <ac:chgData name="Valérie Thomas" userId="b9c3366d-529d-4101-816d-5229c8003bc0" providerId="ADAL" clId="{A1EAB4A5-3A58-493D-8222-A0C5611CD5D3}" dt="2023-05-10T13:15:27.386" v="43" actId="207"/>
          <ac:spMkLst>
            <pc:docMk/>
            <pc:sldMk cId="1111979807" sldId="258"/>
            <ac:spMk id="4" creationId="{00000000-0000-0000-0000-000000000000}"/>
          </ac:spMkLst>
        </pc:spChg>
      </pc:sldChg>
      <pc:sldChg chg="addSp delSp modSp mod setBg modNotesTx">
        <pc:chgData name="Valérie Thomas" userId="b9c3366d-529d-4101-816d-5229c8003bc0" providerId="ADAL" clId="{A1EAB4A5-3A58-493D-8222-A0C5611CD5D3}" dt="2023-05-10T20:26:39.125" v="206"/>
        <pc:sldMkLst>
          <pc:docMk/>
          <pc:sldMk cId="2750079432" sldId="261"/>
        </pc:sldMkLst>
        <pc:spChg chg="mod">
          <ac:chgData name="Valérie Thomas" userId="b9c3366d-529d-4101-816d-5229c8003bc0" providerId="ADAL" clId="{A1EAB4A5-3A58-493D-8222-A0C5611CD5D3}" dt="2023-05-10T19:20:26.712" v="108" actId="26606"/>
          <ac:spMkLst>
            <pc:docMk/>
            <pc:sldMk cId="2750079432" sldId="261"/>
            <ac:spMk id="2" creationId="{00000000-0000-0000-0000-000000000000}"/>
          </ac:spMkLst>
        </pc:spChg>
        <pc:spChg chg="del">
          <ac:chgData name="Valérie Thomas" userId="b9c3366d-529d-4101-816d-5229c8003bc0" providerId="ADAL" clId="{A1EAB4A5-3A58-493D-8222-A0C5611CD5D3}" dt="2023-05-10T19:20:26.712" v="108" actId="26606"/>
          <ac:spMkLst>
            <pc:docMk/>
            <pc:sldMk cId="2750079432" sldId="261"/>
            <ac:spMk id="3" creationId="{00000000-0000-0000-0000-000000000000}"/>
          </ac:spMkLst>
        </pc:spChg>
        <pc:spChg chg="add del">
          <ac:chgData name="Valérie Thomas" userId="b9c3366d-529d-4101-816d-5229c8003bc0" providerId="ADAL" clId="{A1EAB4A5-3A58-493D-8222-A0C5611CD5D3}" dt="2023-05-10T19:20:48.684" v="118" actId="26606"/>
          <ac:spMkLst>
            <pc:docMk/>
            <pc:sldMk cId="2750079432" sldId="261"/>
            <ac:spMk id="9" creationId="{2E442304-DDBD-4F7B-8017-36BCC863FB40}"/>
          </ac:spMkLst>
        </pc:spChg>
        <pc:spChg chg="add del">
          <ac:chgData name="Valérie Thomas" userId="b9c3366d-529d-4101-816d-5229c8003bc0" providerId="ADAL" clId="{A1EAB4A5-3A58-493D-8222-A0C5611CD5D3}" dt="2023-05-10T19:20:48.684" v="118" actId="26606"/>
          <ac:spMkLst>
            <pc:docMk/>
            <pc:sldMk cId="2750079432" sldId="261"/>
            <ac:spMk id="11" creationId="{5E107275-3853-46FD-A241-DE4355A42675}"/>
          </ac:spMkLst>
        </pc:spChg>
        <pc:spChg chg="add">
          <ac:chgData name="Valérie Thomas" userId="b9c3366d-529d-4101-816d-5229c8003bc0" providerId="ADAL" clId="{A1EAB4A5-3A58-493D-8222-A0C5611CD5D3}" dt="2023-05-10T19:20:48.684" v="118" actId="26606"/>
          <ac:spMkLst>
            <pc:docMk/>
            <pc:sldMk cId="2750079432" sldId="261"/>
            <ac:spMk id="16" creationId="{2E442304-DDBD-4F7B-8017-36BCC863FB40}"/>
          </ac:spMkLst>
        </pc:spChg>
        <pc:spChg chg="add">
          <ac:chgData name="Valérie Thomas" userId="b9c3366d-529d-4101-816d-5229c8003bc0" providerId="ADAL" clId="{A1EAB4A5-3A58-493D-8222-A0C5611CD5D3}" dt="2023-05-10T19:20:48.684" v="118" actId="26606"/>
          <ac:spMkLst>
            <pc:docMk/>
            <pc:sldMk cId="2750079432" sldId="261"/>
            <ac:spMk id="18" creationId="{5E107275-3853-46FD-A241-DE4355A42675}"/>
          </ac:spMkLst>
        </pc:spChg>
        <pc:graphicFrameChg chg="add mod modGraphic">
          <ac:chgData name="Valérie Thomas" userId="b9c3366d-529d-4101-816d-5229c8003bc0" providerId="ADAL" clId="{A1EAB4A5-3A58-493D-8222-A0C5611CD5D3}" dt="2023-05-10T20:26:39.125" v="206"/>
          <ac:graphicFrameMkLst>
            <pc:docMk/>
            <pc:sldMk cId="2750079432" sldId="261"/>
            <ac:graphicFrameMk id="5" creationId="{25468FD7-8565-87F5-91C0-4B39692226A6}"/>
          </ac:graphicFrameMkLst>
        </pc:graphicFrameChg>
      </pc:sldChg>
      <pc:sldChg chg="modSp mod">
        <pc:chgData name="Valérie Thomas" userId="b9c3366d-529d-4101-816d-5229c8003bc0" providerId="ADAL" clId="{A1EAB4A5-3A58-493D-8222-A0C5611CD5D3}" dt="2023-05-10T13:22:56.133" v="77" actId="207"/>
        <pc:sldMkLst>
          <pc:docMk/>
          <pc:sldMk cId="480594436" sldId="263"/>
        </pc:sldMkLst>
        <pc:spChg chg="mod">
          <ac:chgData name="Valérie Thomas" userId="b9c3366d-529d-4101-816d-5229c8003bc0" providerId="ADAL" clId="{A1EAB4A5-3A58-493D-8222-A0C5611CD5D3}" dt="2023-05-10T13:22:56.133" v="77" actId="207"/>
          <ac:spMkLst>
            <pc:docMk/>
            <pc:sldMk cId="480594436" sldId="263"/>
            <ac:spMk id="3" creationId="{00000000-0000-0000-0000-000000000000}"/>
          </ac:spMkLst>
        </pc:spChg>
      </pc:sldChg>
      <pc:sldChg chg="addSp modSp mod setBg">
        <pc:chgData name="Valérie Thomas" userId="b9c3366d-529d-4101-816d-5229c8003bc0" providerId="ADAL" clId="{A1EAB4A5-3A58-493D-8222-A0C5611CD5D3}" dt="2023-05-10T13:28:05.619" v="95" actId="26606"/>
        <pc:sldMkLst>
          <pc:docMk/>
          <pc:sldMk cId="1027094872" sldId="268"/>
        </pc:sldMkLst>
        <pc:spChg chg="add">
          <ac:chgData name="Valérie Thomas" userId="b9c3366d-529d-4101-816d-5229c8003bc0" providerId="ADAL" clId="{A1EAB4A5-3A58-493D-8222-A0C5611CD5D3}" dt="2023-05-10T13:28:05.619" v="95" actId="26606"/>
          <ac:spMkLst>
            <pc:docMk/>
            <pc:sldMk cId="1027094872" sldId="268"/>
            <ac:spMk id="1031" creationId="{F3060C83-F051-4F0E-ABAD-AA0DFC48B218}"/>
          </ac:spMkLst>
        </pc:spChg>
        <pc:spChg chg="add">
          <ac:chgData name="Valérie Thomas" userId="b9c3366d-529d-4101-816d-5229c8003bc0" providerId="ADAL" clId="{A1EAB4A5-3A58-493D-8222-A0C5611CD5D3}" dt="2023-05-10T13:28:05.619" v="95" actId="26606"/>
          <ac:spMkLst>
            <pc:docMk/>
            <pc:sldMk cId="1027094872" sldId="268"/>
            <ac:spMk id="1033" creationId="{83C98ABE-055B-441F-B07E-44F97F083C39}"/>
          </ac:spMkLst>
        </pc:spChg>
        <pc:spChg chg="add">
          <ac:chgData name="Valérie Thomas" userId="b9c3366d-529d-4101-816d-5229c8003bc0" providerId="ADAL" clId="{A1EAB4A5-3A58-493D-8222-A0C5611CD5D3}" dt="2023-05-10T13:28:05.619" v="95" actId="26606"/>
          <ac:spMkLst>
            <pc:docMk/>
            <pc:sldMk cId="1027094872" sldId="268"/>
            <ac:spMk id="1035" creationId="{29FDB030-9B49-4CED-8CCD-4D99382388AC}"/>
          </ac:spMkLst>
        </pc:spChg>
        <pc:spChg chg="add">
          <ac:chgData name="Valérie Thomas" userId="b9c3366d-529d-4101-816d-5229c8003bc0" providerId="ADAL" clId="{A1EAB4A5-3A58-493D-8222-A0C5611CD5D3}" dt="2023-05-10T13:28:05.619" v="95" actId="26606"/>
          <ac:spMkLst>
            <pc:docMk/>
            <pc:sldMk cId="1027094872" sldId="268"/>
            <ac:spMk id="1037" creationId="{3783CA14-24A1-485C-8B30-D6A5D87987AD}"/>
          </ac:spMkLst>
        </pc:spChg>
        <pc:spChg chg="add">
          <ac:chgData name="Valérie Thomas" userId="b9c3366d-529d-4101-816d-5229c8003bc0" providerId="ADAL" clId="{A1EAB4A5-3A58-493D-8222-A0C5611CD5D3}" dt="2023-05-10T13:28:05.619" v="95" actId="26606"/>
          <ac:spMkLst>
            <pc:docMk/>
            <pc:sldMk cId="1027094872" sldId="268"/>
            <ac:spMk id="1039" creationId="{9A97C86A-04D6-40F7-AE84-31AB43E6A846}"/>
          </ac:spMkLst>
        </pc:spChg>
        <pc:spChg chg="add">
          <ac:chgData name="Valérie Thomas" userId="b9c3366d-529d-4101-816d-5229c8003bc0" providerId="ADAL" clId="{A1EAB4A5-3A58-493D-8222-A0C5611CD5D3}" dt="2023-05-10T13:28:05.619" v="95" actId="26606"/>
          <ac:spMkLst>
            <pc:docMk/>
            <pc:sldMk cId="1027094872" sldId="268"/>
            <ac:spMk id="1041" creationId="{FF9F2414-84E8-453E-B1F3-389FDE8192D9}"/>
          </ac:spMkLst>
        </pc:spChg>
        <pc:spChg chg="add">
          <ac:chgData name="Valérie Thomas" userId="b9c3366d-529d-4101-816d-5229c8003bc0" providerId="ADAL" clId="{A1EAB4A5-3A58-493D-8222-A0C5611CD5D3}" dt="2023-05-10T13:28:05.619" v="95" actId="26606"/>
          <ac:spMkLst>
            <pc:docMk/>
            <pc:sldMk cId="1027094872" sldId="268"/>
            <ac:spMk id="1043" creationId="{3ECA69A1-7536-43AC-85EF-C7106179F5ED}"/>
          </ac:spMkLst>
        </pc:spChg>
        <pc:picChg chg="mod">
          <ac:chgData name="Valérie Thomas" userId="b9c3366d-529d-4101-816d-5229c8003bc0" providerId="ADAL" clId="{A1EAB4A5-3A58-493D-8222-A0C5611CD5D3}" dt="2023-05-10T13:28:05.619" v="95" actId="26606"/>
          <ac:picMkLst>
            <pc:docMk/>
            <pc:sldMk cId="1027094872" sldId="268"/>
            <ac:picMk id="1026" creationId="{00000000-0000-0000-0000-000000000000}"/>
          </ac:picMkLst>
        </pc:picChg>
      </pc:sldChg>
      <pc:sldChg chg="addSp modSp mod setBg">
        <pc:chgData name="Valérie Thomas" userId="b9c3366d-529d-4101-816d-5229c8003bc0" providerId="ADAL" clId="{A1EAB4A5-3A58-493D-8222-A0C5611CD5D3}" dt="2023-05-10T13:15:05.463" v="42" actId="26606"/>
        <pc:sldMkLst>
          <pc:docMk/>
          <pc:sldMk cId="4078854512" sldId="269"/>
        </pc:sldMkLst>
        <pc:spChg chg="add">
          <ac:chgData name="Valérie Thomas" userId="b9c3366d-529d-4101-816d-5229c8003bc0" providerId="ADAL" clId="{A1EAB4A5-3A58-493D-8222-A0C5611CD5D3}" dt="2023-05-10T13:15:05.463" v="42" actId="26606"/>
          <ac:spMkLst>
            <pc:docMk/>
            <pc:sldMk cId="4078854512" sldId="269"/>
            <ac:spMk id="2055" creationId="{F3060C83-F051-4F0E-ABAD-AA0DFC48B218}"/>
          </ac:spMkLst>
        </pc:spChg>
        <pc:spChg chg="add">
          <ac:chgData name="Valérie Thomas" userId="b9c3366d-529d-4101-816d-5229c8003bc0" providerId="ADAL" clId="{A1EAB4A5-3A58-493D-8222-A0C5611CD5D3}" dt="2023-05-10T13:15:05.463" v="42" actId="26606"/>
          <ac:spMkLst>
            <pc:docMk/>
            <pc:sldMk cId="4078854512" sldId="269"/>
            <ac:spMk id="2057" creationId="{83C98ABE-055B-441F-B07E-44F97F083C39}"/>
          </ac:spMkLst>
        </pc:spChg>
        <pc:spChg chg="add">
          <ac:chgData name="Valérie Thomas" userId="b9c3366d-529d-4101-816d-5229c8003bc0" providerId="ADAL" clId="{A1EAB4A5-3A58-493D-8222-A0C5611CD5D3}" dt="2023-05-10T13:15:05.463" v="42" actId="26606"/>
          <ac:spMkLst>
            <pc:docMk/>
            <pc:sldMk cId="4078854512" sldId="269"/>
            <ac:spMk id="2059" creationId="{29FDB030-9B49-4CED-8CCD-4D99382388AC}"/>
          </ac:spMkLst>
        </pc:spChg>
        <pc:spChg chg="add">
          <ac:chgData name="Valérie Thomas" userId="b9c3366d-529d-4101-816d-5229c8003bc0" providerId="ADAL" clId="{A1EAB4A5-3A58-493D-8222-A0C5611CD5D3}" dt="2023-05-10T13:15:05.463" v="42" actId="26606"/>
          <ac:spMkLst>
            <pc:docMk/>
            <pc:sldMk cId="4078854512" sldId="269"/>
            <ac:spMk id="2061" creationId="{3783CA14-24A1-485C-8B30-D6A5D87987AD}"/>
          </ac:spMkLst>
        </pc:spChg>
        <pc:spChg chg="add">
          <ac:chgData name="Valérie Thomas" userId="b9c3366d-529d-4101-816d-5229c8003bc0" providerId="ADAL" clId="{A1EAB4A5-3A58-493D-8222-A0C5611CD5D3}" dt="2023-05-10T13:15:05.463" v="42" actId="26606"/>
          <ac:spMkLst>
            <pc:docMk/>
            <pc:sldMk cId="4078854512" sldId="269"/>
            <ac:spMk id="2063" creationId="{9A97C86A-04D6-40F7-AE84-31AB43E6A846}"/>
          </ac:spMkLst>
        </pc:spChg>
        <pc:spChg chg="add">
          <ac:chgData name="Valérie Thomas" userId="b9c3366d-529d-4101-816d-5229c8003bc0" providerId="ADAL" clId="{A1EAB4A5-3A58-493D-8222-A0C5611CD5D3}" dt="2023-05-10T13:15:05.463" v="42" actId="26606"/>
          <ac:spMkLst>
            <pc:docMk/>
            <pc:sldMk cId="4078854512" sldId="269"/>
            <ac:spMk id="2065" creationId="{FF9F2414-84E8-453E-B1F3-389FDE8192D9}"/>
          </ac:spMkLst>
        </pc:spChg>
        <pc:spChg chg="add">
          <ac:chgData name="Valérie Thomas" userId="b9c3366d-529d-4101-816d-5229c8003bc0" providerId="ADAL" clId="{A1EAB4A5-3A58-493D-8222-A0C5611CD5D3}" dt="2023-05-10T13:15:05.463" v="42" actId="26606"/>
          <ac:spMkLst>
            <pc:docMk/>
            <pc:sldMk cId="4078854512" sldId="269"/>
            <ac:spMk id="2067" creationId="{3ECA69A1-7536-43AC-85EF-C7106179F5ED}"/>
          </ac:spMkLst>
        </pc:spChg>
        <pc:picChg chg="mod">
          <ac:chgData name="Valérie Thomas" userId="b9c3366d-529d-4101-816d-5229c8003bc0" providerId="ADAL" clId="{A1EAB4A5-3A58-493D-8222-A0C5611CD5D3}" dt="2023-05-10T13:15:05.463" v="42" actId="26606"/>
          <ac:picMkLst>
            <pc:docMk/>
            <pc:sldMk cId="4078854512" sldId="269"/>
            <ac:picMk id="2050" creationId="{00000000-0000-0000-0000-000000000000}"/>
          </ac:picMkLst>
        </pc:picChg>
      </pc:sldChg>
      <pc:sldChg chg="del">
        <pc:chgData name="Valérie Thomas" userId="b9c3366d-529d-4101-816d-5229c8003bc0" providerId="ADAL" clId="{A1EAB4A5-3A58-493D-8222-A0C5611CD5D3}" dt="2023-05-10T19:21:54.662" v="120" actId="2696"/>
        <pc:sldMkLst>
          <pc:docMk/>
          <pc:sldMk cId="3705929073" sldId="271"/>
        </pc:sldMkLst>
      </pc:sldChg>
      <pc:sldChg chg="addSp modSp mod setBg">
        <pc:chgData name="Valérie Thomas" userId="b9c3366d-529d-4101-816d-5229c8003bc0" providerId="ADAL" clId="{A1EAB4A5-3A58-493D-8222-A0C5611CD5D3}" dt="2023-05-10T20:27:13.063" v="207"/>
        <pc:sldMkLst>
          <pc:docMk/>
          <pc:sldMk cId="4106668836" sldId="273"/>
        </pc:sldMkLst>
        <pc:spChg chg="mod">
          <ac:chgData name="Valérie Thomas" userId="b9c3366d-529d-4101-816d-5229c8003bc0" providerId="ADAL" clId="{A1EAB4A5-3A58-493D-8222-A0C5611CD5D3}" dt="2023-05-10T13:08:48.265" v="35" actId="20577"/>
          <ac:spMkLst>
            <pc:docMk/>
            <pc:sldMk cId="4106668836" sldId="273"/>
            <ac:spMk id="3" creationId="{FE18E648-8095-42C3-B74A-6889D7A3CA78}"/>
          </ac:spMkLst>
        </pc:spChg>
        <pc:spChg chg="add">
          <ac:chgData name="Valérie Thomas" userId="b9c3366d-529d-4101-816d-5229c8003bc0" providerId="ADAL" clId="{A1EAB4A5-3A58-493D-8222-A0C5611CD5D3}" dt="2023-05-10T13:08:25.316" v="31" actId="26606"/>
          <ac:spMkLst>
            <pc:docMk/>
            <pc:sldMk cId="4106668836" sldId="273"/>
            <ac:spMk id="9" creationId="{F13C74B1-5B17-4795-BED0-7140497B445A}"/>
          </ac:spMkLst>
        </pc:spChg>
        <pc:spChg chg="add">
          <ac:chgData name="Valérie Thomas" userId="b9c3366d-529d-4101-816d-5229c8003bc0" providerId="ADAL" clId="{A1EAB4A5-3A58-493D-8222-A0C5611CD5D3}" dt="2023-05-10T13:08:25.316" v="31" actId="26606"/>
          <ac:spMkLst>
            <pc:docMk/>
            <pc:sldMk cId="4106668836" sldId="273"/>
            <ac:spMk id="11" creationId="{D4974D33-8DC5-464E-8C6D-BE58F0669C17}"/>
          </ac:spMkLst>
        </pc:spChg>
        <pc:picChg chg="add mod">
          <ac:chgData name="Valérie Thomas" userId="b9c3366d-529d-4101-816d-5229c8003bc0" providerId="ADAL" clId="{A1EAB4A5-3A58-493D-8222-A0C5611CD5D3}" dt="2023-05-10T20:27:13.063" v="207"/>
          <ac:picMkLst>
            <pc:docMk/>
            <pc:sldMk cId="4106668836" sldId="273"/>
            <ac:picMk id="5" creationId="{1A2055F7-3A04-B3B0-2805-F8366D9036DD}"/>
          </ac:picMkLst>
        </pc:picChg>
      </pc:sldChg>
      <pc:sldChg chg="addSp delSp modSp mod setBg">
        <pc:chgData name="Valérie Thomas" userId="b9c3366d-529d-4101-816d-5229c8003bc0" providerId="ADAL" clId="{A1EAB4A5-3A58-493D-8222-A0C5611CD5D3}" dt="2023-05-10T13:09:24.336" v="41" actId="26606"/>
        <pc:sldMkLst>
          <pc:docMk/>
          <pc:sldMk cId="2574695329" sldId="274"/>
        </pc:sldMkLst>
        <pc:spChg chg="mod">
          <ac:chgData name="Valérie Thomas" userId="b9c3366d-529d-4101-816d-5229c8003bc0" providerId="ADAL" clId="{A1EAB4A5-3A58-493D-8222-A0C5611CD5D3}" dt="2023-05-10T13:09:24.336" v="41" actId="26606"/>
          <ac:spMkLst>
            <pc:docMk/>
            <pc:sldMk cId="2574695329" sldId="274"/>
            <ac:spMk id="2" creationId="{85A10D2B-98A4-455D-B94D-D6F2D80A22ED}"/>
          </ac:spMkLst>
        </pc:spChg>
        <pc:spChg chg="mod">
          <ac:chgData name="Valérie Thomas" userId="b9c3366d-529d-4101-816d-5229c8003bc0" providerId="ADAL" clId="{A1EAB4A5-3A58-493D-8222-A0C5611CD5D3}" dt="2023-05-10T13:09:24.336" v="41" actId="26606"/>
          <ac:spMkLst>
            <pc:docMk/>
            <pc:sldMk cId="2574695329" sldId="274"/>
            <ac:spMk id="3" creationId="{67C59324-5386-4ED7-B2D7-CB9ECBF850D0}"/>
          </ac:spMkLst>
        </pc:spChg>
        <pc:spChg chg="add del">
          <ac:chgData name="Valérie Thomas" userId="b9c3366d-529d-4101-816d-5229c8003bc0" providerId="ADAL" clId="{A1EAB4A5-3A58-493D-8222-A0C5611CD5D3}" dt="2023-05-10T13:09:24.336" v="41" actId="26606"/>
          <ac:spMkLst>
            <pc:docMk/>
            <pc:sldMk cId="2574695329" sldId="274"/>
            <ac:spMk id="12" creationId="{650D18FE-0824-4A46-B22C-A86B52E5780A}"/>
          </ac:spMkLst>
        </pc:spChg>
        <pc:spChg chg="add del">
          <ac:chgData name="Valérie Thomas" userId="b9c3366d-529d-4101-816d-5229c8003bc0" providerId="ADAL" clId="{A1EAB4A5-3A58-493D-8222-A0C5611CD5D3}" dt="2023-05-10T13:09:24.336" v="41" actId="26606"/>
          <ac:spMkLst>
            <pc:docMk/>
            <pc:sldMk cId="2574695329" sldId="274"/>
            <ac:spMk id="13" creationId="{743AA782-23D1-4521-8CAD-47662984AA08}"/>
          </ac:spMkLst>
        </pc:spChg>
        <pc:spChg chg="add">
          <ac:chgData name="Valérie Thomas" userId="b9c3366d-529d-4101-816d-5229c8003bc0" providerId="ADAL" clId="{A1EAB4A5-3A58-493D-8222-A0C5611CD5D3}" dt="2023-05-10T13:09:24.336" v="41" actId="26606"/>
          <ac:spMkLst>
            <pc:docMk/>
            <pc:sldMk cId="2574695329" sldId="274"/>
            <ac:spMk id="19" creationId="{59A309A7-1751-4ABE-A3C1-EEC40366AD89}"/>
          </ac:spMkLst>
        </pc:spChg>
        <pc:spChg chg="add">
          <ac:chgData name="Valérie Thomas" userId="b9c3366d-529d-4101-816d-5229c8003bc0" providerId="ADAL" clId="{A1EAB4A5-3A58-493D-8222-A0C5611CD5D3}" dt="2023-05-10T13:09:24.336" v="41" actId="26606"/>
          <ac:spMkLst>
            <pc:docMk/>
            <pc:sldMk cId="2574695329" sldId="274"/>
            <ac:spMk id="21" creationId="{967D8EB6-EAE1-4F9C-B398-83321E287204}"/>
          </ac:spMkLst>
        </pc:spChg>
        <pc:picChg chg="add mod">
          <ac:chgData name="Valérie Thomas" userId="b9c3366d-529d-4101-816d-5229c8003bc0" providerId="ADAL" clId="{A1EAB4A5-3A58-493D-8222-A0C5611CD5D3}" dt="2023-05-10T13:09:24.336" v="41" actId="26606"/>
          <ac:picMkLst>
            <pc:docMk/>
            <pc:sldMk cId="2574695329" sldId="274"/>
            <ac:picMk id="14" creationId="{48B14E14-2332-B236-C7B0-02C92F34FB14}"/>
          </ac:picMkLst>
        </pc:picChg>
      </pc:sldChg>
      <pc:sldChg chg="addSp delSp modSp mod modNotesTx">
        <pc:chgData name="Valérie Thomas" userId="b9c3366d-529d-4101-816d-5229c8003bc0" providerId="ADAL" clId="{A1EAB4A5-3A58-493D-8222-A0C5611CD5D3}" dt="2023-05-12T01:22:17.364" v="446" actId="403"/>
        <pc:sldMkLst>
          <pc:docMk/>
          <pc:sldMk cId="3347648226" sldId="276"/>
        </pc:sldMkLst>
        <pc:spChg chg="mod">
          <ac:chgData name="Valérie Thomas" userId="b9c3366d-529d-4101-816d-5229c8003bc0" providerId="ADAL" clId="{A1EAB4A5-3A58-493D-8222-A0C5611CD5D3}" dt="2023-05-10T13:04:08.989" v="24"/>
          <ac:spMkLst>
            <pc:docMk/>
            <pc:sldMk cId="3347648226" sldId="276"/>
            <ac:spMk id="2" creationId="{C18148B1-21B2-4290-B7E7-D197419F0373}"/>
          </ac:spMkLst>
        </pc:spChg>
        <pc:spChg chg="mod">
          <ac:chgData name="Valérie Thomas" userId="b9c3366d-529d-4101-816d-5229c8003bc0" providerId="ADAL" clId="{A1EAB4A5-3A58-493D-8222-A0C5611CD5D3}" dt="2023-05-12T01:20:02.958" v="400" actId="27636"/>
          <ac:spMkLst>
            <pc:docMk/>
            <pc:sldMk cId="3347648226" sldId="276"/>
            <ac:spMk id="3" creationId="{B4968BA9-6B9A-42AB-8942-901FE4B028AC}"/>
          </ac:spMkLst>
        </pc:spChg>
        <pc:spChg chg="del mod">
          <ac:chgData name="Valérie Thomas" userId="b9c3366d-529d-4101-816d-5229c8003bc0" providerId="ADAL" clId="{A1EAB4A5-3A58-493D-8222-A0C5611CD5D3}" dt="2023-05-10T20:32:07.066" v="221" actId="21"/>
          <ac:spMkLst>
            <pc:docMk/>
            <pc:sldMk cId="3347648226" sldId="276"/>
            <ac:spMk id="4" creationId="{7913197E-2BAA-4790-823E-423BD4CEA7C9}"/>
          </ac:spMkLst>
        </pc:spChg>
        <pc:spChg chg="mod">
          <ac:chgData name="Valérie Thomas" userId="b9c3366d-529d-4101-816d-5229c8003bc0" providerId="ADAL" clId="{A1EAB4A5-3A58-493D-8222-A0C5611CD5D3}" dt="2023-05-12T01:20:02.955" v="399" actId="27636"/>
          <ac:spMkLst>
            <pc:docMk/>
            <pc:sldMk cId="3347648226" sldId="276"/>
            <ac:spMk id="5" creationId="{B34BBC1D-E511-4D76-9ACB-5724F567414C}"/>
          </ac:spMkLst>
        </pc:spChg>
        <pc:spChg chg="add del mod">
          <ac:chgData name="Valérie Thomas" userId="b9c3366d-529d-4101-816d-5229c8003bc0" providerId="ADAL" clId="{A1EAB4A5-3A58-493D-8222-A0C5611CD5D3}" dt="2023-05-10T20:32:10.262" v="222" actId="21"/>
          <ac:spMkLst>
            <pc:docMk/>
            <pc:sldMk cId="3347648226" sldId="276"/>
            <ac:spMk id="6" creationId="{5811665B-9EE3-4695-8A05-B644DFABC283}"/>
          </ac:spMkLst>
        </pc:spChg>
        <pc:spChg chg="add del mod">
          <ac:chgData name="Valérie Thomas" userId="b9c3366d-529d-4101-816d-5229c8003bc0" providerId="ADAL" clId="{A1EAB4A5-3A58-493D-8222-A0C5611CD5D3}" dt="2023-05-10T20:32:13.439" v="224" actId="21"/>
          <ac:spMkLst>
            <pc:docMk/>
            <pc:sldMk cId="3347648226" sldId="276"/>
            <ac:spMk id="9" creationId="{FBEE72A4-6140-74F6-9F46-36760713D000}"/>
          </ac:spMkLst>
        </pc:spChg>
        <pc:spChg chg="add del mod">
          <ac:chgData name="Valérie Thomas" userId="b9c3366d-529d-4101-816d-5229c8003bc0" providerId="ADAL" clId="{A1EAB4A5-3A58-493D-8222-A0C5611CD5D3}" dt="2023-05-10T20:32:17.384" v="227" actId="21"/>
          <ac:spMkLst>
            <pc:docMk/>
            <pc:sldMk cId="3347648226" sldId="276"/>
            <ac:spMk id="11" creationId="{09A82E67-D239-BC17-DE7B-6230C2B3E6B6}"/>
          </ac:spMkLst>
        </pc:spChg>
        <pc:graphicFrameChg chg="add mod modGraphic">
          <ac:chgData name="Valérie Thomas" userId="b9c3366d-529d-4101-816d-5229c8003bc0" providerId="ADAL" clId="{A1EAB4A5-3A58-493D-8222-A0C5611CD5D3}" dt="2023-05-12T01:22:17.364" v="446" actId="403"/>
          <ac:graphicFrameMkLst>
            <pc:docMk/>
            <pc:sldMk cId="3347648226" sldId="276"/>
            <ac:graphicFrameMk id="7" creationId="{4DC32E23-AF55-6EF1-E9EE-C7933053F662}"/>
          </ac:graphicFrameMkLst>
        </pc:graphicFrameChg>
        <pc:graphicFrameChg chg="add del">
          <ac:chgData name="Valérie Thomas" userId="b9c3366d-529d-4101-816d-5229c8003bc0" providerId="ADAL" clId="{A1EAB4A5-3A58-493D-8222-A0C5611CD5D3}" dt="2023-05-10T13:18:39.384" v="45" actId="26606"/>
          <ac:graphicFrameMkLst>
            <pc:docMk/>
            <pc:sldMk cId="3347648226" sldId="276"/>
            <ac:graphicFrameMk id="8" creationId="{CBB13331-066E-130A-9A25-382618C45613}"/>
          </ac:graphicFrameMkLst>
        </pc:graphicFrameChg>
        <pc:graphicFrameChg chg="add del">
          <ac:chgData name="Valérie Thomas" userId="b9c3366d-529d-4101-816d-5229c8003bc0" providerId="ADAL" clId="{A1EAB4A5-3A58-493D-8222-A0C5611CD5D3}" dt="2023-05-10T13:21:24.998" v="68" actId="26606"/>
          <ac:graphicFrameMkLst>
            <pc:docMk/>
            <pc:sldMk cId="3347648226" sldId="276"/>
            <ac:graphicFrameMk id="9" creationId="{60540051-AB0C-F72C-E3E0-FD058B718F1A}"/>
          </ac:graphicFrameMkLst>
        </pc:graphicFrameChg>
        <pc:graphicFrameChg chg="add del">
          <ac:chgData name="Valérie Thomas" userId="b9c3366d-529d-4101-816d-5229c8003bc0" providerId="ADAL" clId="{A1EAB4A5-3A58-493D-8222-A0C5611CD5D3}" dt="2023-05-10T13:18:40.800" v="47" actId="26606"/>
          <ac:graphicFrameMkLst>
            <pc:docMk/>
            <pc:sldMk cId="3347648226" sldId="276"/>
            <ac:graphicFrameMk id="10" creationId="{9FC9CFC5-AA69-F4D1-3A5F-7F5D50E41C60}"/>
          </ac:graphicFrameMkLst>
        </pc:graphicFrameChg>
        <pc:graphicFrameChg chg="add del">
          <ac:chgData name="Valérie Thomas" userId="b9c3366d-529d-4101-816d-5229c8003bc0" providerId="ADAL" clId="{A1EAB4A5-3A58-493D-8222-A0C5611CD5D3}" dt="2023-05-10T13:21:26.114" v="70" actId="26606"/>
          <ac:graphicFrameMkLst>
            <pc:docMk/>
            <pc:sldMk cId="3347648226" sldId="276"/>
            <ac:graphicFrameMk id="11" creationId="{E871E2D4-0964-A96A-D9CD-88EDFD82A0FA}"/>
          </ac:graphicFrameMkLst>
        </pc:graphicFrameChg>
        <pc:graphicFrameChg chg="add del">
          <ac:chgData name="Valérie Thomas" userId="b9c3366d-529d-4101-816d-5229c8003bc0" providerId="ADAL" clId="{A1EAB4A5-3A58-493D-8222-A0C5611CD5D3}" dt="2023-05-10T13:18:45.330" v="49" actId="26606"/>
          <ac:graphicFrameMkLst>
            <pc:docMk/>
            <pc:sldMk cId="3347648226" sldId="276"/>
            <ac:graphicFrameMk id="12" creationId="{9BA0DD71-3AA8-EFC7-5A21-7EA7FDC29DE5}"/>
          </ac:graphicFrameMkLst>
        </pc:graphicFrameChg>
        <pc:graphicFrameChg chg="add del">
          <ac:chgData name="Valérie Thomas" userId="b9c3366d-529d-4101-816d-5229c8003bc0" providerId="ADAL" clId="{A1EAB4A5-3A58-493D-8222-A0C5611CD5D3}" dt="2023-05-10T13:21:27.502" v="72" actId="26606"/>
          <ac:graphicFrameMkLst>
            <pc:docMk/>
            <pc:sldMk cId="3347648226" sldId="276"/>
            <ac:graphicFrameMk id="13" creationId="{68333788-0A37-9FD6-BC53-8582227E770E}"/>
          </ac:graphicFrameMkLst>
        </pc:graphicFrameChg>
        <pc:graphicFrameChg chg="add del">
          <ac:chgData name="Valérie Thomas" userId="b9c3366d-529d-4101-816d-5229c8003bc0" providerId="ADAL" clId="{A1EAB4A5-3A58-493D-8222-A0C5611CD5D3}" dt="2023-05-10T13:18:49.978" v="51" actId="26606"/>
          <ac:graphicFrameMkLst>
            <pc:docMk/>
            <pc:sldMk cId="3347648226" sldId="276"/>
            <ac:graphicFrameMk id="14" creationId="{9FC9CFC5-AA69-F4D1-3A5F-7F5D50E41C60}"/>
          </ac:graphicFrameMkLst>
        </pc:graphicFrameChg>
        <pc:graphicFrameChg chg="add del mod">
          <ac:chgData name="Valérie Thomas" userId="b9c3366d-529d-4101-816d-5229c8003bc0" providerId="ADAL" clId="{A1EAB4A5-3A58-493D-8222-A0C5611CD5D3}" dt="2023-05-10T13:22:40.206" v="76" actId="26606"/>
          <ac:graphicFrameMkLst>
            <pc:docMk/>
            <pc:sldMk cId="3347648226" sldId="276"/>
            <ac:graphicFrameMk id="15" creationId="{85FD037F-AE2E-5C60-0F84-20DEAF8560BB}"/>
          </ac:graphicFrameMkLst>
        </pc:graphicFrameChg>
      </pc:sldChg>
      <pc:sldChg chg="addSp delSp modSp mod setBg">
        <pc:chgData name="Valérie Thomas" userId="b9c3366d-529d-4101-816d-5229c8003bc0" providerId="ADAL" clId="{A1EAB4A5-3A58-493D-8222-A0C5611CD5D3}" dt="2023-05-10T13:24:50.596" v="86" actId="26606"/>
        <pc:sldMkLst>
          <pc:docMk/>
          <pc:sldMk cId="1156828573" sldId="277"/>
        </pc:sldMkLst>
        <pc:spChg chg="mod">
          <ac:chgData name="Valérie Thomas" userId="b9c3366d-529d-4101-816d-5229c8003bc0" providerId="ADAL" clId="{A1EAB4A5-3A58-493D-8222-A0C5611CD5D3}" dt="2023-05-10T13:24:41.252" v="83" actId="26606"/>
          <ac:spMkLst>
            <pc:docMk/>
            <pc:sldMk cId="1156828573" sldId="277"/>
            <ac:spMk id="2" creationId="{BCB77BDD-6E88-4576-81DC-7929CD5FDD2B}"/>
          </ac:spMkLst>
        </pc:spChg>
        <pc:spChg chg="add del mod">
          <ac:chgData name="Valérie Thomas" userId="b9c3366d-529d-4101-816d-5229c8003bc0" providerId="ADAL" clId="{A1EAB4A5-3A58-493D-8222-A0C5611CD5D3}" dt="2023-05-10T13:24:50.596" v="86" actId="26606"/>
          <ac:spMkLst>
            <pc:docMk/>
            <pc:sldMk cId="1156828573" sldId="277"/>
            <ac:spMk id="3" creationId="{25CC153D-42D8-47BE-B2BF-4A1B1BFC8BBD}"/>
          </ac:spMkLst>
        </pc:spChg>
        <pc:spChg chg="add del">
          <ac:chgData name="Valérie Thomas" userId="b9c3366d-529d-4101-816d-5229c8003bc0" providerId="ADAL" clId="{A1EAB4A5-3A58-493D-8222-A0C5611CD5D3}" dt="2023-05-10T13:24:41.252" v="83" actId="26606"/>
          <ac:spMkLst>
            <pc:docMk/>
            <pc:sldMk cId="1156828573" sldId="277"/>
            <ac:spMk id="10" creationId="{59A309A7-1751-4ABE-A3C1-EEC40366AD89}"/>
          </ac:spMkLst>
        </pc:spChg>
        <pc:spChg chg="add del">
          <ac:chgData name="Valérie Thomas" userId="b9c3366d-529d-4101-816d-5229c8003bc0" providerId="ADAL" clId="{A1EAB4A5-3A58-493D-8222-A0C5611CD5D3}" dt="2023-05-10T13:24:41.252" v="83" actId="26606"/>
          <ac:spMkLst>
            <pc:docMk/>
            <pc:sldMk cId="1156828573" sldId="277"/>
            <ac:spMk id="12" creationId="{967D8EB6-EAE1-4F9C-B398-83321E287204}"/>
          </ac:spMkLst>
        </pc:spChg>
        <pc:graphicFrameChg chg="add del">
          <ac:chgData name="Valérie Thomas" userId="b9c3366d-529d-4101-816d-5229c8003bc0" providerId="ADAL" clId="{A1EAB4A5-3A58-493D-8222-A0C5611CD5D3}" dt="2023-05-10T13:24:50.584" v="85" actId="26606"/>
          <ac:graphicFrameMkLst>
            <pc:docMk/>
            <pc:sldMk cId="1156828573" sldId="277"/>
            <ac:graphicFrameMk id="5" creationId="{2CED0B61-3B89-35C1-58EE-1FC897D5FB74}"/>
          </ac:graphicFrameMkLst>
        </pc:graphicFrameChg>
        <pc:graphicFrameChg chg="add">
          <ac:chgData name="Valérie Thomas" userId="b9c3366d-529d-4101-816d-5229c8003bc0" providerId="ADAL" clId="{A1EAB4A5-3A58-493D-8222-A0C5611CD5D3}" dt="2023-05-10T13:24:50.596" v="86" actId="26606"/>
          <ac:graphicFrameMkLst>
            <pc:docMk/>
            <pc:sldMk cId="1156828573" sldId="277"/>
            <ac:graphicFrameMk id="8" creationId="{B3663E61-FEAB-FCAD-8DA9-4C9425105987}"/>
          </ac:graphicFrameMkLst>
        </pc:graphicFrameChg>
        <pc:picChg chg="add del">
          <ac:chgData name="Valérie Thomas" userId="b9c3366d-529d-4101-816d-5229c8003bc0" providerId="ADAL" clId="{A1EAB4A5-3A58-493D-8222-A0C5611CD5D3}" dt="2023-05-10T13:24:41.252" v="83" actId="26606"/>
          <ac:picMkLst>
            <pc:docMk/>
            <pc:sldMk cId="1156828573" sldId="277"/>
            <ac:picMk id="7" creationId="{8906A102-A8CB-FAF1-238C-61DE5DFA0CA5}"/>
          </ac:picMkLst>
        </pc:picChg>
      </pc:sldChg>
      <pc:sldChg chg="addSp modSp mod setBg modNotesTx">
        <pc:chgData name="Valérie Thomas" userId="b9c3366d-529d-4101-816d-5229c8003bc0" providerId="ADAL" clId="{A1EAB4A5-3A58-493D-8222-A0C5611CD5D3}" dt="2023-05-12T01:25:52.135" v="497" actId="5793"/>
        <pc:sldMkLst>
          <pc:docMk/>
          <pc:sldMk cId="956306419" sldId="278"/>
        </pc:sldMkLst>
        <pc:spChg chg="mod">
          <ac:chgData name="Valérie Thomas" userId="b9c3366d-529d-4101-816d-5229c8003bc0" providerId="ADAL" clId="{A1EAB4A5-3A58-493D-8222-A0C5611CD5D3}" dt="2023-05-10T13:24:59.720" v="87" actId="26606"/>
          <ac:spMkLst>
            <pc:docMk/>
            <pc:sldMk cId="956306419" sldId="278"/>
            <ac:spMk id="2" creationId="{4043184C-AC9A-4951-8D47-C56397D677F7}"/>
          </ac:spMkLst>
        </pc:spChg>
        <pc:spChg chg="mod">
          <ac:chgData name="Valérie Thomas" userId="b9c3366d-529d-4101-816d-5229c8003bc0" providerId="ADAL" clId="{A1EAB4A5-3A58-493D-8222-A0C5611CD5D3}" dt="2023-05-12T01:25:52.135" v="497" actId="5793"/>
          <ac:spMkLst>
            <pc:docMk/>
            <pc:sldMk cId="956306419" sldId="278"/>
            <ac:spMk id="3" creationId="{009598BA-6F1E-4E41-9232-57D923FCA381}"/>
          </ac:spMkLst>
        </pc:spChg>
        <pc:spChg chg="add">
          <ac:chgData name="Valérie Thomas" userId="b9c3366d-529d-4101-816d-5229c8003bc0" providerId="ADAL" clId="{A1EAB4A5-3A58-493D-8222-A0C5611CD5D3}" dt="2023-05-10T13:24:59.720" v="87" actId="26606"/>
          <ac:spMkLst>
            <pc:docMk/>
            <pc:sldMk cId="956306419" sldId="278"/>
            <ac:spMk id="8" creationId="{09588DA8-065E-4F6F-8EFD-43104AB2E0CF}"/>
          </ac:spMkLst>
        </pc:spChg>
        <pc:spChg chg="add">
          <ac:chgData name="Valérie Thomas" userId="b9c3366d-529d-4101-816d-5229c8003bc0" providerId="ADAL" clId="{A1EAB4A5-3A58-493D-8222-A0C5611CD5D3}" dt="2023-05-10T13:24:59.720" v="87" actId="26606"/>
          <ac:spMkLst>
            <pc:docMk/>
            <pc:sldMk cId="956306419" sldId="278"/>
            <ac:spMk id="10" creationId="{C4285719-470E-454C-AF62-8323075F1F5B}"/>
          </ac:spMkLst>
        </pc:spChg>
        <pc:spChg chg="add">
          <ac:chgData name="Valérie Thomas" userId="b9c3366d-529d-4101-816d-5229c8003bc0" providerId="ADAL" clId="{A1EAB4A5-3A58-493D-8222-A0C5611CD5D3}" dt="2023-05-10T13:24:59.720" v="87" actId="26606"/>
          <ac:spMkLst>
            <pc:docMk/>
            <pc:sldMk cId="956306419" sldId="278"/>
            <ac:spMk id="12" creationId="{CD9FE4EF-C4D8-49A0-B2FF-81D8DB7D8A24}"/>
          </ac:spMkLst>
        </pc:spChg>
        <pc:spChg chg="add">
          <ac:chgData name="Valérie Thomas" userId="b9c3366d-529d-4101-816d-5229c8003bc0" providerId="ADAL" clId="{A1EAB4A5-3A58-493D-8222-A0C5611CD5D3}" dt="2023-05-10T13:24:59.720" v="87" actId="26606"/>
          <ac:spMkLst>
            <pc:docMk/>
            <pc:sldMk cId="956306419" sldId="278"/>
            <ac:spMk id="14" creationId="{4300840D-0A0B-4512-BACA-B439D5B9C57C}"/>
          </ac:spMkLst>
        </pc:spChg>
        <pc:spChg chg="add">
          <ac:chgData name="Valérie Thomas" userId="b9c3366d-529d-4101-816d-5229c8003bc0" providerId="ADAL" clId="{A1EAB4A5-3A58-493D-8222-A0C5611CD5D3}" dt="2023-05-10T13:24:59.720" v="87" actId="26606"/>
          <ac:spMkLst>
            <pc:docMk/>
            <pc:sldMk cId="956306419" sldId="278"/>
            <ac:spMk id="16" creationId="{D2B78728-A580-49A7-84F9-6EF6F583ADE0}"/>
          </ac:spMkLst>
        </pc:spChg>
        <pc:spChg chg="add">
          <ac:chgData name="Valérie Thomas" userId="b9c3366d-529d-4101-816d-5229c8003bc0" providerId="ADAL" clId="{A1EAB4A5-3A58-493D-8222-A0C5611CD5D3}" dt="2023-05-10T13:24:59.720" v="87" actId="26606"/>
          <ac:spMkLst>
            <pc:docMk/>
            <pc:sldMk cId="956306419" sldId="278"/>
            <ac:spMk id="18" creationId="{38FAA1A1-D861-433F-88FA-1E9D6FD31D11}"/>
          </ac:spMkLst>
        </pc:spChg>
        <pc:spChg chg="add">
          <ac:chgData name="Valérie Thomas" userId="b9c3366d-529d-4101-816d-5229c8003bc0" providerId="ADAL" clId="{A1EAB4A5-3A58-493D-8222-A0C5611CD5D3}" dt="2023-05-10T13:24:59.720" v="87" actId="26606"/>
          <ac:spMkLst>
            <pc:docMk/>
            <pc:sldMk cId="956306419" sldId="278"/>
            <ac:spMk id="20" creationId="{8D71EDA1-87BF-4D5D-AB79-F346FD19278A}"/>
          </ac:spMkLst>
        </pc:spChg>
      </pc:sldChg>
      <pc:sldChg chg="addSp delSp modSp mod setBg">
        <pc:chgData name="Valérie Thomas" userId="b9c3366d-529d-4101-816d-5229c8003bc0" providerId="ADAL" clId="{A1EAB4A5-3A58-493D-8222-A0C5611CD5D3}" dt="2023-05-12T01:25:35.471" v="495" actId="20577"/>
        <pc:sldMkLst>
          <pc:docMk/>
          <pc:sldMk cId="88134670" sldId="279"/>
        </pc:sldMkLst>
        <pc:spChg chg="mod">
          <ac:chgData name="Valérie Thomas" userId="b9c3366d-529d-4101-816d-5229c8003bc0" providerId="ADAL" clId="{A1EAB4A5-3A58-493D-8222-A0C5611CD5D3}" dt="2023-05-10T13:25:30.714" v="93" actId="26606"/>
          <ac:spMkLst>
            <pc:docMk/>
            <pc:sldMk cId="88134670" sldId="279"/>
            <ac:spMk id="2" creationId="{A2DE8AE4-95AF-4F2C-805D-157D85C19E61}"/>
          </ac:spMkLst>
        </pc:spChg>
        <pc:spChg chg="mod">
          <ac:chgData name="Valérie Thomas" userId="b9c3366d-529d-4101-816d-5229c8003bc0" providerId="ADAL" clId="{A1EAB4A5-3A58-493D-8222-A0C5611CD5D3}" dt="2023-05-12T01:25:35.471" v="495" actId="20577"/>
          <ac:spMkLst>
            <pc:docMk/>
            <pc:sldMk cId="88134670" sldId="279"/>
            <ac:spMk id="3" creationId="{4EC3CBF5-9D81-42D6-A605-1D20CD23D0E7}"/>
          </ac:spMkLst>
        </pc:spChg>
        <pc:spChg chg="add del">
          <ac:chgData name="Valérie Thomas" userId="b9c3366d-529d-4101-816d-5229c8003bc0" providerId="ADAL" clId="{A1EAB4A5-3A58-493D-8222-A0C5611CD5D3}" dt="2023-05-10T13:25:30.703" v="92" actId="26606"/>
          <ac:spMkLst>
            <pc:docMk/>
            <pc:sldMk cId="88134670" sldId="279"/>
            <ac:spMk id="8" creationId="{979E27D9-03C7-44E2-9FF8-15D0C8506AF7}"/>
          </ac:spMkLst>
        </pc:spChg>
        <pc:spChg chg="add del">
          <ac:chgData name="Valérie Thomas" userId="b9c3366d-529d-4101-816d-5229c8003bc0" providerId="ADAL" clId="{A1EAB4A5-3A58-493D-8222-A0C5611CD5D3}" dt="2023-05-10T13:25:30.703" v="92" actId="26606"/>
          <ac:spMkLst>
            <pc:docMk/>
            <pc:sldMk cId="88134670" sldId="279"/>
            <ac:spMk id="10" creationId="{EEBF1590-3B36-48EE-A89D-3B6F3CB256AB}"/>
          </ac:spMkLst>
        </pc:spChg>
        <pc:spChg chg="add del">
          <ac:chgData name="Valérie Thomas" userId="b9c3366d-529d-4101-816d-5229c8003bc0" providerId="ADAL" clId="{A1EAB4A5-3A58-493D-8222-A0C5611CD5D3}" dt="2023-05-10T13:25:30.703" v="92" actId="26606"/>
          <ac:spMkLst>
            <pc:docMk/>
            <pc:sldMk cId="88134670" sldId="279"/>
            <ac:spMk id="12" creationId="{AC8F6C8C-AB5A-4548-942D-E3FD40ACBC49}"/>
          </ac:spMkLst>
        </pc:spChg>
        <pc:spChg chg="add">
          <ac:chgData name="Valérie Thomas" userId="b9c3366d-529d-4101-816d-5229c8003bc0" providerId="ADAL" clId="{A1EAB4A5-3A58-493D-8222-A0C5611CD5D3}" dt="2023-05-10T13:25:30.714" v="93" actId="26606"/>
          <ac:spMkLst>
            <pc:docMk/>
            <pc:sldMk cId="88134670" sldId="279"/>
            <ac:spMk id="14" creationId="{4300840D-0A0B-4512-BACA-B439D5B9C57C}"/>
          </ac:spMkLst>
        </pc:spChg>
        <pc:spChg chg="add">
          <ac:chgData name="Valérie Thomas" userId="b9c3366d-529d-4101-816d-5229c8003bc0" providerId="ADAL" clId="{A1EAB4A5-3A58-493D-8222-A0C5611CD5D3}" dt="2023-05-10T13:25:30.714" v="93" actId="26606"/>
          <ac:spMkLst>
            <pc:docMk/>
            <pc:sldMk cId="88134670" sldId="279"/>
            <ac:spMk id="15" creationId="{09588DA8-065E-4F6F-8EFD-43104AB2E0CF}"/>
          </ac:spMkLst>
        </pc:spChg>
        <pc:spChg chg="add">
          <ac:chgData name="Valérie Thomas" userId="b9c3366d-529d-4101-816d-5229c8003bc0" providerId="ADAL" clId="{A1EAB4A5-3A58-493D-8222-A0C5611CD5D3}" dt="2023-05-10T13:25:30.714" v="93" actId="26606"/>
          <ac:spMkLst>
            <pc:docMk/>
            <pc:sldMk cId="88134670" sldId="279"/>
            <ac:spMk id="16" creationId="{D2B78728-A580-49A7-84F9-6EF6F583ADE0}"/>
          </ac:spMkLst>
        </pc:spChg>
        <pc:spChg chg="add">
          <ac:chgData name="Valérie Thomas" userId="b9c3366d-529d-4101-816d-5229c8003bc0" providerId="ADAL" clId="{A1EAB4A5-3A58-493D-8222-A0C5611CD5D3}" dt="2023-05-10T13:25:30.714" v="93" actId="26606"/>
          <ac:spMkLst>
            <pc:docMk/>
            <pc:sldMk cId="88134670" sldId="279"/>
            <ac:spMk id="17" creationId="{C4285719-470E-454C-AF62-8323075F1F5B}"/>
          </ac:spMkLst>
        </pc:spChg>
        <pc:spChg chg="add">
          <ac:chgData name="Valérie Thomas" userId="b9c3366d-529d-4101-816d-5229c8003bc0" providerId="ADAL" clId="{A1EAB4A5-3A58-493D-8222-A0C5611CD5D3}" dt="2023-05-10T13:25:30.714" v="93" actId="26606"/>
          <ac:spMkLst>
            <pc:docMk/>
            <pc:sldMk cId="88134670" sldId="279"/>
            <ac:spMk id="18" creationId="{38FAA1A1-D861-433F-88FA-1E9D6FD31D11}"/>
          </ac:spMkLst>
        </pc:spChg>
        <pc:spChg chg="add">
          <ac:chgData name="Valérie Thomas" userId="b9c3366d-529d-4101-816d-5229c8003bc0" providerId="ADAL" clId="{A1EAB4A5-3A58-493D-8222-A0C5611CD5D3}" dt="2023-05-10T13:25:30.714" v="93" actId="26606"/>
          <ac:spMkLst>
            <pc:docMk/>
            <pc:sldMk cId="88134670" sldId="279"/>
            <ac:spMk id="19" creationId="{CD9FE4EF-C4D8-49A0-B2FF-81D8DB7D8A24}"/>
          </ac:spMkLst>
        </pc:spChg>
        <pc:spChg chg="add">
          <ac:chgData name="Valérie Thomas" userId="b9c3366d-529d-4101-816d-5229c8003bc0" providerId="ADAL" clId="{A1EAB4A5-3A58-493D-8222-A0C5611CD5D3}" dt="2023-05-10T13:25:30.714" v="93" actId="26606"/>
          <ac:spMkLst>
            <pc:docMk/>
            <pc:sldMk cId="88134670" sldId="279"/>
            <ac:spMk id="20" creationId="{8D71EDA1-87BF-4D5D-AB79-F346FD19278A}"/>
          </ac:spMkLst>
        </pc:spChg>
      </pc:sldChg>
      <pc:sldChg chg="addSp modSp mod setBg">
        <pc:chgData name="Valérie Thomas" userId="b9c3366d-529d-4101-816d-5229c8003bc0" providerId="ADAL" clId="{A1EAB4A5-3A58-493D-8222-A0C5611CD5D3}" dt="2023-05-12T01:24:18.341" v="474" actId="20577"/>
        <pc:sldMkLst>
          <pc:docMk/>
          <pc:sldMk cId="1170543030" sldId="280"/>
        </pc:sldMkLst>
        <pc:spChg chg="mod">
          <ac:chgData name="Valérie Thomas" userId="b9c3366d-529d-4101-816d-5229c8003bc0" providerId="ADAL" clId="{A1EAB4A5-3A58-493D-8222-A0C5611CD5D3}" dt="2023-05-10T13:25:37.755" v="94" actId="26606"/>
          <ac:spMkLst>
            <pc:docMk/>
            <pc:sldMk cId="1170543030" sldId="280"/>
            <ac:spMk id="2" creationId="{DB404F6D-303F-4AF4-8243-300D48FF3F3D}"/>
          </ac:spMkLst>
        </pc:spChg>
        <pc:spChg chg="mod">
          <ac:chgData name="Valérie Thomas" userId="b9c3366d-529d-4101-816d-5229c8003bc0" providerId="ADAL" clId="{A1EAB4A5-3A58-493D-8222-A0C5611CD5D3}" dt="2023-05-12T01:24:18.341" v="474" actId="20577"/>
          <ac:spMkLst>
            <pc:docMk/>
            <pc:sldMk cId="1170543030" sldId="280"/>
            <ac:spMk id="3" creationId="{9DA1E042-EE2E-4C74-9436-EEAEB2A44517}"/>
          </ac:spMkLst>
        </pc:spChg>
        <pc:spChg chg="add">
          <ac:chgData name="Valérie Thomas" userId="b9c3366d-529d-4101-816d-5229c8003bc0" providerId="ADAL" clId="{A1EAB4A5-3A58-493D-8222-A0C5611CD5D3}" dt="2023-05-10T13:25:37.755" v="94" actId="26606"/>
          <ac:spMkLst>
            <pc:docMk/>
            <pc:sldMk cId="1170543030" sldId="280"/>
            <ac:spMk id="8" creationId="{09588DA8-065E-4F6F-8EFD-43104AB2E0CF}"/>
          </ac:spMkLst>
        </pc:spChg>
        <pc:spChg chg="add">
          <ac:chgData name="Valérie Thomas" userId="b9c3366d-529d-4101-816d-5229c8003bc0" providerId="ADAL" clId="{A1EAB4A5-3A58-493D-8222-A0C5611CD5D3}" dt="2023-05-10T13:25:37.755" v="94" actId="26606"/>
          <ac:spMkLst>
            <pc:docMk/>
            <pc:sldMk cId="1170543030" sldId="280"/>
            <ac:spMk id="10" creationId="{C4285719-470E-454C-AF62-8323075F1F5B}"/>
          </ac:spMkLst>
        </pc:spChg>
        <pc:spChg chg="add">
          <ac:chgData name="Valérie Thomas" userId="b9c3366d-529d-4101-816d-5229c8003bc0" providerId="ADAL" clId="{A1EAB4A5-3A58-493D-8222-A0C5611CD5D3}" dt="2023-05-10T13:25:37.755" v="94" actId="26606"/>
          <ac:spMkLst>
            <pc:docMk/>
            <pc:sldMk cId="1170543030" sldId="280"/>
            <ac:spMk id="12" creationId="{CD9FE4EF-C4D8-49A0-B2FF-81D8DB7D8A24}"/>
          </ac:spMkLst>
        </pc:spChg>
        <pc:spChg chg="add">
          <ac:chgData name="Valérie Thomas" userId="b9c3366d-529d-4101-816d-5229c8003bc0" providerId="ADAL" clId="{A1EAB4A5-3A58-493D-8222-A0C5611CD5D3}" dt="2023-05-10T13:25:37.755" v="94" actId="26606"/>
          <ac:spMkLst>
            <pc:docMk/>
            <pc:sldMk cId="1170543030" sldId="280"/>
            <ac:spMk id="14" creationId="{4300840D-0A0B-4512-BACA-B439D5B9C57C}"/>
          </ac:spMkLst>
        </pc:spChg>
        <pc:spChg chg="add">
          <ac:chgData name="Valérie Thomas" userId="b9c3366d-529d-4101-816d-5229c8003bc0" providerId="ADAL" clId="{A1EAB4A5-3A58-493D-8222-A0C5611CD5D3}" dt="2023-05-10T13:25:37.755" v="94" actId="26606"/>
          <ac:spMkLst>
            <pc:docMk/>
            <pc:sldMk cId="1170543030" sldId="280"/>
            <ac:spMk id="16" creationId="{D2B78728-A580-49A7-84F9-6EF6F583ADE0}"/>
          </ac:spMkLst>
        </pc:spChg>
        <pc:spChg chg="add">
          <ac:chgData name="Valérie Thomas" userId="b9c3366d-529d-4101-816d-5229c8003bc0" providerId="ADAL" clId="{A1EAB4A5-3A58-493D-8222-A0C5611CD5D3}" dt="2023-05-10T13:25:37.755" v="94" actId="26606"/>
          <ac:spMkLst>
            <pc:docMk/>
            <pc:sldMk cId="1170543030" sldId="280"/>
            <ac:spMk id="18" creationId="{38FAA1A1-D861-433F-88FA-1E9D6FD31D11}"/>
          </ac:spMkLst>
        </pc:spChg>
        <pc:spChg chg="add">
          <ac:chgData name="Valérie Thomas" userId="b9c3366d-529d-4101-816d-5229c8003bc0" providerId="ADAL" clId="{A1EAB4A5-3A58-493D-8222-A0C5611CD5D3}" dt="2023-05-10T13:25:37.755" v="94" actId="26606"/>
          <ac:spMkLst>
            <pc:docMk/>
            <pc:sldMk cId="1170543030" sldId="280"/>
            <ac:spMk id="20" creationId="{8D71EDA1-87BF-4D5D-AB79-F346FD19278A}"/>
          </ac:spMkLst>
        </pc:spChg>
      </pc:sldChg>
      <pc:sldChg chg="addSp delSp modSp mod setBg">
        <pc:chgData name="Valérie Thomas" userId="b9c3366d-529d-4101-816d-5229c8003bc0" providerId="ADAL" clId="{A1EAB4A5-3A58-493D-8222-A0C5611CD5D3}" dt="2023-05-10T13:28:44.451" v="104" actId="26606"/>
        <pc:sldMkLst>
          <pc:docMk/>
          <pc:sldMk cId="3439310924" sldId="281"/>
        </pc:sldMkLst>
        <pc:spChg chg="mod">
          <ac:chgData name="Valérie Thomas" userId="b9c3366d-529d-4101-816d-5229c8003bc0" providerId="ADAL" clId="{A1EAB4A5-3A58-493D-8222-A0C5611CD5D3}" dt="2023-05-10T13:28:44.451" v="104" actId="26606"/>
          <ac:spMkLst>
            <pc:docMk/>
            <pc:sldMk cId="3439310924" sldId="281"/>
            <ac:spMk id="2" creationId="{E5BB01A0-341B-4577-A586-08AB1137F55A}"/>
          </ac:spMkLst>
        </pc:spChg>
        <pc:spChg chg="del mod">
          <ac:chgData name="Valérie Thomas" userId="b9c3366d-529d-4101-816d-5229c8003bc0" providerId="ADAL" clId="{A1EAB4A5-3A58-493D-8222-A0C5611CD5D3}" dt="2023-05-10T13:28:44.451" v="104" actId="26606"/>
          <ac:spMkLst>
            <pc:docMk/>
            <pc:sldMk cId="3439310924" sldId="281"/>
            <ac:spMk id="3" creationId="{DCB255D8-2058-43E6-B0B3-0167F5FCF31E}"/>
          </ac:spMkLst>
        </pc:spChg>
        <pc:spChg chg="add">
          <ac:chgData name="Valérie Thomas" userId="b9c3366d-529d-4101-816d-5229c8003bc0" providerId="ADAL" clId="{A1EAB4A5-3A58-493D-8222-A0C5611CD5D3}" dt="2023-05-10T13:28:44.451" v="104" actId="26606"/>
          <ac:spMkLst>
            <pc:docMk/>
            <pc:sldMk cId="3439310924" sldId="281"/>
            <ac:spMk id="9" creationId="{BACC6370-2D7E-4714-9D71-7542949D7D5D}"/>
          </ac:spMkLst>
        </pc:spChg>
        <pc:spChg chg="add">
          <ac:chgData name="Valérie Thomas" userId="b9c3366d-529d-4101-816d-5229c8003bc0" providerId="ADAL" clId="{A1EAB4A5-3A58-493D-8222-A0C5611CD5D3}" dt="2023-05-10T13:28:44.451" v="104" actId="26606"/>
          <ac:spMkLst>
            <pc:docMk/>
            <pc:sldMk cId="3439310924" sldId="281"/>
            <ac:spMk id="11" creationId="{F68B3F68-107C-434F-AA38-110D5EA91B85}"/>
          </ac:spMkLst>
        </pc:spChg>
        <pc:spChg chg="add">
          <ac:chgData name="Valérie Thomas" userId="b9c3366d-529d-4101-816d-5229c8003bc0" providerId="ADAL" clId="{A1EAB4A5-3A58-493D-8222-A0C5611CD5D3}" dt="2023-05-10T13:28:44.451" v="104" actId="26606"/>
          <ac:spMkLst>
            <pc:docMk/>
            <pc:sldMk cId="3439310924" sldId="281"/>
            <ac:spMk id="13" creationId="{AAD0DBB9-1A4B-4391-81D4-CB19F9AB918A}"/>
          </ac:spMkLst>
        </pc:spChg>
        <pc:spChg chg="add">
          <ac:chgData name="Valérie Thomas" userId="b9c3366d-529d-4101-816d-5229c8003bc0" providerId="ADAL" clId="{A1EAB4A5-3A58-493D-8222-A0C5611CD5D3}" dt="2023-05-10T13:28:44.451" v="104" actId="26606"/>
          <ac:spMkLst>
            <pc:docMk/>
            <pc:sldMk cId="3439310924" sldId="281"/>
            <ac:spMk id="15" creationId="{063BBA22-50EA-4C4D-BE05-F1CE4E63AA56}"/>
          </ac:spMkLst>
        </pc:spChg>
        <pc:graphicFrameChg chg="add">
          <ac:chgData name="Valérie Thomas" userId="b9c3366d-529d-4101-816d-5229c8003bc0" providerId="ADAL" clId="{A1EAB4A5-3A58-493D-8222-A0C5611CD5D3}" dt="2023-05-10T13:28:44.451" v="104" actId="26606"/>
          <ac:graphicFrameMkLst>
            <pc:docMk/>
            <pc:sldMk cId="3439310924" sldId="281"/>
            <ac:graphicFrameMk id="5" creationId="{E9430BCF-43F0-147E-F6D4-37E042F8A9FE}"/>
          </ac:graphicFrameMkLst>
        </pc:graphicFrameChg>
      </pc:sldChg>
      <pc:sldChg chg="addSp delSp modSp mod setBg">
        <pc:chgData name="Valérie Thomas" userId="b9c3366d-529d-4101-816d-5229c8003bc0" providerId="ADAL" clId="{A1EAB4A5-3A58-493D-8222-A0C5611CD5D3}" dt="2023-05-10T20:07:06.816" v="144" actId="255"/>
        <pc:sldMkLst>
          <pc:docMk/>
          <pc:sldMk cId="3945637981" sldId="282"/>
        </pc:sldMkLst>
        <pc:spChg chg="mod">
          <ac:chgData name="Valérie Thomas" userId="b9c3366d-529d-4101-816d-5229c8003bc0" providerId="ADAL" clId="{A1EAB4A5-3A58-493D-8222-A0C5611CD5D3}" dt="2023-05-10T13:29:08.726" v="105" actId="26606"/>
          <ac:spMkLst>
            <pc:docMk/>
            <pc:sldMk cId="3945637981" sldId="282"/>
            <ac:spMk id="2" creationId="{0C711629-94D1-4AAA-AE7B-972A32E6D8D8}"/>
          </ac:spMkLst>
        </pc:spChg>
        <pc:spChg chg="del mod">
          <ac:chgData name="Valérie Thomas" userId="b9c3366d-529d-4101-816d-5229c8003bc0" providerId="ADAL" clId="{A1EAB4A5-3A58-493D-8222-A0C5611CD5D3}" dt="2023-05-10T13:29:08.726" v="105" actId="26606"/>
          <ac:spMkLst>
            <pc:docMk/>
            <pc:sldMk cId="3945637981" sldId="282"/>
            <ac:spMk id="3" creationId="{83B14818-7F80-48DB-99E6-2D848D9DFA9B}"/>
          </ac:spMkLst>
        </pc:spChg>
        <pc:spChg chg="add">
          <ac:chgData name="Valérie Thomas" userId="b9c3366d-529d-4101-816d-5229c8003bc0" providerId="ADAL" clId="{A1EAB4A5-3A58-493D-8222-A0C5611CD5D3}" dt="2023-05-10T13:29:08.726" v="105" actId="26606"/>
          <ac:spMkLst>
            <pc:docMk/>
            <pc:sldMk cId="3945637981" sldId="282"/>
            <ac:spMk id="9" creationId="{BACC6370-2D7E-4714-9D71-7542949D7D5D}"/>
          </ac:spMkLst>
        </pc:spChg>
        <pc:spChg chg="add">
          <ac:chgData name="Valérie Thomas" userId="b9c3366d-529d-4101-816d-5229c8003bc0" providerId="ADAL" clId="{A1EAB4A5-3A58-493D-8222-A0C5611CD5D3}" dt="2023-05-10T13:29:08.726" v="105" actId="26606"/>
          <ac:spMkLst>
            <pc:docMk/>
            <pc:sldMk cId="3945637981" sldId="282"/>
            <ac:spMk id="11" creationId="{F68B3F68-107C-434F-AA38-110D5EA91B85}"/>
          </ac:spMkLst>
        </pc:spChg>
        <pc:spChg chg="add">
          <ac:chgData name="Valérie Thomas" userId="b9c3366d-529d-4101-816d-5229c8003bc0" providerId="ADAL" clId="{A1EAB4A5-3A58-493D-8222-A0C5611CD5D3}" dt="2023-05-10T13:29:08.726" v="105" actId="26606"/>
          <ac:spMkLst>
            <pc:docMk/>
            <pc:sldMk cId="3945637981" sldId="282"/>
            <ac:spMk id="13" creationId="{AAD0DBB9-1A4B-4391-81D4-CB19F9AB918A}"/>
          </ac:spMkLst>
        </pc:spChg>
        <pc:spChg chg="add">
          <ac:chgData name="Valérie Thomas" userId="b9c3366d-529d-4101-816d-5229c8003bc0" providerId="ADAL" clId="{A1EAB4A5-3A58-493D-8222-A0C5611CD5D3}" dt="2023-05-10T13:29:08.726" v="105" actId="26606"/>
          <ac:spMkLst>
            <pc:docMk/>
            <pc:sldMk cId="3945637981" sldId="282"/>
            <ac:spMk id="15" creationId="{063BBA22-50EA-4C4D-BE05-F1CE4E63AA56}"/>
          </ac:spMkLst>
        </pc:spChg>
        <pc:graphicFrameChg chg="add mod modGraphic">
          <ac:chgData name="Valérie Thomas" userId="b9c3366d-529d-4101-816d-5229c8003bc0" providerId="ADAL" clId="{A1EAB4A5-3A58-493D-8222-A0C5611CD5D3}" dt="2023-05-10T20:07:06.816" v="144" actId="255"/>
          <ac:graphicFrameMkLst>
            <pc:docMk/>
            <pc:sldMk cId="3945637981" sldId="282"/>
            <ac:graphicFrameMk id="5" creationId="{A2196763-F9F5-C660-4FD0-EB778FF88FA9}"/>
          </ac:graphicFrameMkLst>
        </pc:graphicFrameChg>
      </pc:sldChg>
      <pc:sldChg chg="modSp new mod">
        <pc:chgData name="Valérie Thomas" userId="b9c3366d-529d-4101-816d-5229c8003bc0" providerId="ADAL" clId="{A1EAB4A5-3A58-493D-8222-A0C5611CD5D3}" dt="2023-05-12T01:19:47.722" v="397" actId="114"/>
        <pc:sldMkLst>
          <pc:docMk/>
          <pc:sldMk cId="2191882814" sldId="283"/>
        </pc:sldMkLst>
        <pc:spChg chg="mod">
          <ac:chgData name="Valérie Thomas" userId="b9c3366d-529d-4101-816d-5229c8003bc0" providerId="ADAL" clId="{A1EAB4A5-3A58-493D-8222-A0C5611CD5D3}" dt="2023-05-10T19:21:58.672" v="130" actId="20577"/>
          <ac:spMkLst>
            <pc:docMk/>
            <pc:sldMk cId="2191882814" sldId="283"/>
            <ac:spMk id="2" creationId="{0D80CC10-355C-6380-96F2-35042CC233DC}"/>
          </ac:spMkLst>
        </pc:spChg>
        <pc:spChg chg="mod">
          <ac:chgData name="Valérie Thomas" userId="b9c3366d-529d-4101-816d-5229c8003bc0" providerId="ADAL" clId="{A1EAB4A5-3A58-493D-8222-A0C5611CD5D3}" dt="2023-05-12T01:19:47.722" v="397" actId="114"/>
          <ac:spMkLst>
            <pc:docMk/>
            <pc:sldMk cId="2191882814" sldId="283"/>
            <ac:spMk id="3" creationId="{38CFF66A-04E6-63A4-EA13-317E68B001BB}"/>
          </ac:spMkLst>
        </pc:spChg>
      </pc:sldChg>
    </pc:docChg>
  </pc:docChgLst>
  <pc:docChgLst>
    <pc:chgData name="Valérie Thomas" userId="b9c3366d-529d-4101-816d-5229c8003bc0" providerId="ADAL" clId="{7BA921C6-F074-4B2D-9325-1643E3D93B5C}"/>
    <pc:docChg chg="undo custSel addSld delSld modSld">
      <pc:chgData name="Valérie Thomas" userId="b9c3366d-529d-4101-816d-5229c8003bc0" providerId="ADAL" clId="{7BA921C6-F074-4B2D-9325-1643E3D93B5C}" dt="2022-05-20T02:20:25.650" v="1277" actId="15"/>
      <pc:docMkLst>
        <pc:docMk/>
      </pc:docMkLst>
      <pc:sldChg chg="delSp modSp mod">
        <pc:chgData name="Valérie Thomas" userId="b9c3366d-529d-4101-816d-5229c8003bc0" providerId="ADAL" clId="{7BA921C6-F074-4B2D-9325-1643E3D93B5C}" dt="2022-05-20T02:15:12.986" v="1215" actId="21"/>
        <pc:sldMkLst>
          <pc:docMk/>
          <pc:sldMk cId="324328105" sldId="256"/>
        </pc:sldMkLst>
        <pc:spChg chg="del mod">
          <ac:chgData name="Valérie Thomas" userId="b9c3366d-529d-4101-816d-5229c8003bc0" providerId="ADAL" clId="{7BA921C6-F074-4B2D-9325-1643E3D93B5C}" dt="2022-05-20T02:15:12.986" v="1215" actId="21"/>
          <ac:spMkLst>
            <pc:docMk/>
            <pc:sldMk cId="324328105" sldId="256"/>
            <ac:spMk id="8" creationId="{00000000-0000-0000-0000-000000000000}"/>
          </ac:spMkLst>
        </pc:spChg>
      </pc:sldChg>
      <pc:sldChg chg="modSp del mod">
        <pc:chgData name="Valérie Thomas" userId="b9c3366d-529d-4101-816d-5229c8003bc0" providerId="ADAL" clId="{7BA921C6-F074-4B2D-9325-1643E3D93B5C}" dt="2022-05-20T01:56:54.867" v="431" actId="2696"/>
        <pc:sldMkLst>
          <pc:docMk/>
          <pc:sldMk cId="2961146493" sldId="257"/>
        </pc:sldMkLst>
        <pc:spChg chg="mod">
          <ac:chgData name="Valérie Thomas" userId="b9c3366d-529d-4101-816d-5229c8003bc0" providerId="ADAL" clId="{7BA921C6-F074-4B2D-9325-1643E3D93B5C}" dt="2022-05-20T01:49:08.678" v="4" actId="255"/>
          <ac:spMkLst>
            <pc:docMk/>
            <pc:sldMk cId="2961146493" sldId="257"/>
            <ac:spMk id="4" creationId="{00000000-0000-0000-0000-000000000000}"/>
          </ac:spMkLst>
        </pc:spChg>
      </pc:sldChg>
      <pc:sldChg chg="del">
        <pc:chgData name="Valérie Thomas" userId="b9c3366d-529d-4101-816d-5229c8003bc0" providerId="ADAL" clId="{7BA921C6-F074-4B2D-9325-1643E3D93B5C}" dt="2022-05-20T02:07:25.009" v="753" actId="2696"/>
        <pc:sldMkLst>
          <pc:docMk/>
          <pc:sldMk cId="267683155" sldId="259"/>
        </pc:sldMkLst>
      </pc:sldChg>
      <pc:sldChg chg="del">
        <pc:chgData name="Valérie Thomas" userId="b9c3366d-529d-4101-816d-5229c8003bc0" providerId="ADAL" clId="{7BA921C6-F074-4B2D-9325-1643E3D93B5C}" dt="2022-05-20T02:02:57.072" v="648" actId="2696"/>
        <pc:sldMkLst>
          <pc:docMk/>
          <pc:sldMk cId="1874527681" sldId="260"/>
        </pc:sldMkLst>
      </pc:sldChg>
      <pc:sldChg chg="del">
        <pc:chgData name="Valérie Thomas" userId="b9c3366d-529d-4101-816d-5229c8003bc0" providerId="ADAL" clId="{7BA921C6-F074-4B2D-9325-1643E3D93B5C}" dt="2022-05-20T02:01:46.102" v="599" actId="2696"/>
        <pc:sldMkLst>
          <pc:docMk/>
          <pc:sldMk cId="1403810679" sldId="262"/>
        </pc:sldMkLst>
      </pc:sldChg>
      <pc:sldChg chg="del">
        <pc:chgData name="Valérie Thomas" userId="b9c3366d-529d-4101-816d-5229c8003bc0" providerId="ADAL" clId="{7BA921C6-F074-4B2D-9325-1643E3D93B5C}" dt="2022-05-20T02:12:13.507" v="1001" actId="2696"/>
        <pc:sldMkLst>
          <pc:docMk/>
          <pc:sldMk cId="1986312949" sldId="264"/>
        </pc:sldMkLst>
      </pc:sldChg>
      <pc:sldChg chg="del">
        <pc:chgData name="Valérie Thomas" userId="b9c3366d-529d-4101-816d-5229c8003bc0" providerId="ADAL" clId="{7BA921C6-F074-4B2D-9325-1643E3D93B5C}" dt="2022-05-20T02:08:25.371" v="762" actId="2696"/>
        <pc:sldMkLst>
          <pc:docMk/>
          <pc:sldMk cId="2193549660" sldId="265"/>
        </pc:sldMkLst>
      </pc:sldChg>
      <pc:sldChg chg="del">
        <pc:chgData name="Valérie Thomas" userId="b9c3366d-529d-4101-816d-5229c8003bc0" providerId="ADAL" clId="{7BA921C6-F074-4B2D-9325-1643E3D93B5C}" dt="2022-05-20T02:08:00.449" v="757" actId="2696"/>
        <pc:sldMkLst>
          <pc:docMk/>
          <pc:sldMk cId="4241844513" sldId="266"/>
        </pc:sldMkLst>
      </pc:sldChg>
      <pc:sldChg chg="del">
        <pc:chgData name="Valérie Thomas" userId="b9c3366d-529d-4101-816d-5229c8003bc0" providerId="ADAL" clId="{7BA921C6-F074-4B2D-9325-1643E3D93B5C}" dt="2022-05-20T02:02:24.442" v="645" actId="2696"/>
        <pc:sldMkLst>
          <pc:docMk/>
          <pc:sldMk cId="2871606534" sldId="267"/>
        </pc:sldMkLst>
      </pc:sldChg>
      <pc:sldChg chg="modSp">
        <pc:chgData name="Valérie Thomas" userId="b9c3366d-529d-4101-816d-5229c8003bc0" providerId="ADAL" clId="{7BA921C6-F074-4B2D-9325-1643E3D93B5C}" dt="2022-05-20T02:07:46.719" v="756" actId="1076"/>
        <pc:sldMkLst>
          <pc:docMk/>
          <pc:sldMk cId="1027094872" sldId="268"/>
        </pc:sldMkLst>
        <pc:picChg chg="mod">
          <ac:chgData name="Valérie Thomas" userId="b9c3366d-529d-4101-816d-5229c8003bc0" providerId="ADAL" clId="{7BA921C6-F074-4B2D-9325-1643E3D93B5C}" dt="2022-05-20T02:07:46.719" v="756" actId="1076"/>
          <ac:picMkLst>
            <pc:docMk/>
            <pc:sldMk cId="1027094872" sldId="268"/>
            <ac:picMk id="1026" creationId="{00000000-0000-0000-0000-000000000000}"/>
          </ac:picMkLst>
        </pc:picChg>
      </pc:sldChg>
      <pc:sldChg chg="modSp">
        <pc:chgData name="Valérie Thomas" userId="b9c3366d-529d-4101-816d-5229c8003bc0" providerId="ADAL" clId="{7BA921C6-F074-4B2D-9325-1643E3D93B5C}" dt="2022-05-20T01:56:34.168" v="429" actId="1076"/>
        <pc:sldMkLst>
          <pc:docMk/>
          <pc:sldMk cId="4078854512" sldId="269"/>
        </pc:sldMkLst>
        <pc:picChg chg="mod">
          <ac:chgData name="Valérie Thomas" userId="b9c3366d-529d-4101-816d-5229c8003bc0" providerId="ADAL" clId="{7BA921C6-F074-4B2D-9325-1643E3D93B5C}" dt="2022-05-20T01:56:34.168" v="429" actId="1076"/>
          <ac:picMkLst>
            <pc:docMk/>
            <pc:sldMk cId="4078854512" sldId="269"/>
            <ac:picMk id="2050" creationId="{00000000-0000-0000-0000-000000000000}"/>
          </ac:picMkLst>
        </pc:picChg>
      </pc:sldChg>
      <pc:sldChg chg="del">
        <pc:chgData name="Valérie Thomas" userId="b9c3366d-529d-4101-816d-5229c8003bc0" providerId="ADAL" clId="{7BA921C6-F074-4B2D-9325-1643E3D93B5C}" dt="2022-05-06T01:50:21.197" v="1" actId="2696"/>
        <pc:sldMkLst>
          <pc:docMk/>
          <pc:sldMk cId="522084286" sldId="270"/>
        </pc:sldMkLst>
      </pc:sldChg>
      <pc:sldChg chg="modSp mod">
        <pc:chgData name="Valérie Thomas" userId="b9c3366d-529d-4101-816d-5229c8003bc0" providerId="ADAL" clId="{7BA921C6-F074-4B2D-9325-1643E3D93B5C}" dt="2022-05-20T02:15:04.839" v="1212" actId="404"/>
        <pc:sldMkLst>
          <pc:docMk/>
          <pc:sldMk cId="3705929073" sldId="271"/>
        </pc:sldMkLst>
        <pc:spChg chg="mod">
          <ac:chgData name="Valérie Thomas" userId="b9c3366d-529d-4101-816d-5229c8003bc0" providerId="ADAL" clId="{7BA921C6-F074-4B2D-9325-1643E3D93B5C}" dt="2022-05-20T02:15:04.839" v="1212" actId="404"/>
          <ac:spMkLst>
            <pc:docMk/>
            <pc:sldMk cId="3705929073" sldId="271"/>
            <ac:spMk id="3" creationId="{00000000-0000-0000-0000-000000000000}"/>
          </ac:spMkLst>
        </pc:spChg>
      </pc:sldChg>
      <pc:sldChg chg="del">
        <pc:chgData name="Valérie Thomas" userId="b9c3366d-529d-4101-816d-5229c8003bc0" providerId="ADAL" clId="{7BA921C6-F074-4B2D-9325-1643E3D93B5C}" dt="2022-05-20T02:07:38.947" v="754" actId="2696"/>
        <pc:sldMkLst>
          <pc:docMk/>
          <pc:sldMk cId="945288530" sldId="272"/>
        </pc:sldMkLst>
      </pc:sldChg>
      <pc:sldChg chg="delSp modSp new mod">
        <pc:chgData name="Valérie Thomas" userId="b9c3366d-529d-4101-816d-5229c8003bc0" providerId="ADAL" clId="{7BA921C6-F074-4B2D-9325-1643E3D93B5C}" dt="2022-05-20T01:50:35.152" v="30" actId="1076"/>
        <pc:sldMkLst>
          <pc:docMk/>
          <pc:sldMk cId="4106668836" sldId="273"/>
        </pc:sldMkLst>
        <pc:spChg chg="del">
          <ac:chgData name="Valérie Thomas" userId="b9c3366d-529d-4101-816d-5229c8003bc0" providerId="ADAL" clId="{7BA921C6-F074-4B2D-9325-1643E3D93B5C}" dt="2022-05-20T01:49:44.168" v="14" actId="21"/>
          <ac:spMkLst>
            <pc:docMk/>
            <pc:sldMk cId="4106668836" sldId="273"/>
            <ac:spMk id="2" creationId="{22EF0D9A-CEB2-4ED2-AE78-92B130419804}"/>
          </ac:spMkLst>
        </pc:spChg>
        <pc:spChg chg="mod">
          <ac:chgData name="Valérie Thomas" userId="b9c3366d-529d-4101-816d-5229c8003bc0" providerId="ADAL" clId="{7BA921C6-F074-4B2D-9325-1643E3D93B5C}" dt="2022-05-20T01:50:35.152" v="30" actId="1076"/>
          <ac:spMkLst>
            <pc:docMk/>
            <pc:sldMk cId="4106668836" sldId="273"/>
            <ac:spMk id="3" creationId="{FE18E648-8095-42C3-B74A-6889D7A3CA78}"/>
          </ac:spMkLst>
        </pc:spChg>
      </pc:sldChg>
      <pc:sldChg chg="addSp delSp modSp new mod">
        <pc:chgData name="Valérie Thomas" userId="b9c3366d-529d-4101-816d-5229c8003bc0" providerId="ADAL" clId="{7BA921C6-F074-4B2D-9325-1643E3D93B5C}" dt="2022-05-20T02:20:25.650" v="1277" actId="15"/>
        <pc:sldMkLst>
          <pc:docMk/>
          <pc:sldMk cId="2574695329" sldId="274"/>
        </pc:sldMkLst>
        <pc:spChg chg="mod">
          <ac:chgData name="Valérie Thomas" userId="b9c3366d-529d-4101-816d-5229c8003bc0" providerId="ADAL" clId="{7BA921C6-F074-4B2D-9325-1643E3D93B5C}" dt="2022-05-20T01:50:44.382" v="53" actId="20577"/>
          <ac:spMkLst>
            <pc:docMk/>
            <pc:sldMk cId="2574695329" sldId="274"/>
            <ac:spMk id="2" creationId="{85A10D2B-98A4-455D-B94D-D6F2D80A22ED}"/>
          </ac:spMkLst>
        </pc:spChg>
        <pc:spChg chg="mod">
          <ac:chgData name="Valérie Thomas" userId="b9c3366d-529d-4101-816d-5229c8003bc0" providerId="ADAL" clId="{7BA921C6-F074-4B2D-9325-1643E3D93B5C}" dt="2022-05-20T02:20:25.650" v="1277" actId="15"/>
          <ac:spMkLst>
            <pc:docMk/>
            <pc:sldMk cId="2574695329" sldId="274"/>
            <ac:spMk id="3" creationId="{67C59324-5386-4ED7-B2D7-CB9ECBF850D0}"/>
          </ac:spMkLst>
        </pc:spChg>
        <pc:spChg chg="add del mod">
          <ac:chgData name="Valérie Thomas" userId="b9c3366d-529d-4101-816d-5229c8003bc0" providerId="ADAL" clId="{7BA921C6-F074-4B2D-9325-1643E3D93B5C}" dt="2022-05-20T01:51:53.609" v="65"/>
          <ac:spMkLst>
            <pc:docMk/>
            <pc:sldMk cId="2574695329" sldId="274"/>
            <ac:spMk id="5" creationId="{95BD1D37-3EB6-4E8F-88D3-D89FD9BF146E}"/>
          </ac:spMkLst>
        </pc:spChg>
        <pc:spChg chg="add del mod">
          <ac:chgData name="Valérie Thomas" userId="b9c3366d-529d-4101-816d-5229c8003bc0" providerId="ADAL" clId="{7BA921C6-F074-4B2D-9325-1643E3D93B5C}" dt="2022-05-20T01:51:53.609" v="65"/>
          <ac:spMkLst>
            <pc:docMk/>
            <pc:sldMk cId="2574695329" sldId="274"/>
            <ac:spMk id="6" creationId="{1E5413D6-C90F-43BA-81AD-F64C9EAF4F67}"/>
          </ac:spMkLst>
        </pc:spChg>
        <pc:spChg chg="add del mod">
          <ac:chgData name="Valérie Thomas" userId="b9c3366d-529d-4101-816d-5229c8003bc0" providerId="ADAL" clId="{7BA921C6-F074-4B2D-9325-1643E3D93B5C}" dt="2022-05-20T01:51:53.609" v="65"/>
          <ac:spMkLst>
            <pc:docMk/>
            <pc:sldMk cId="2574695329" sldId="274"/>
            <ac:spMk id="7" creationId="{20C87E51-53B4-4518-B791-A4D33F837022}"/>
          </ac:spMkLst>
        </pc:spChg>
        <pc:spChg chg="add del mod">
          <ac:chgData name="Valérie Thomas" userId="b9c3366d-529d-4101-816d-5229c8003bc0" providerId="ADAL" clId="{7BA921C6-F074-4B2D-9325-1643E3D93B5C}" dt="2022-05-20T01:51:56.136" v="69"/>
          <ac:spMkLst>
            <pc:docMk/>
            <pc:sldMk cId="2574695329" sldId="274"/>
            <ac:spMk id="9" creationId="{D355E9F6-9ACF-4173-8286-E6ADCFB9764A}"/>
          </ac:spMkLst>
        </pc:spChg>
        <pc:spChg chg="add del mod">
          <ac:chgData name="Valérie Thomas" userId="b9c3366d-529d-4101-816d-5229c8003bc0" providerId="ADAL" clId="{7BA921C6-F074-4B2D-9325-1643E3D93B5C}" dt="2022-05-20T01:51:56.136" v="69"/>
          <ac:spMkLst>
            <pc:docMk/>
            <pc:sldMk cId="2574695329" sldId="274"/>
            <ac:spMk id="10" creationId="{3D0B42CF-6C36-46EA-ADBA-201D5783C369}"/>
          </ac:spMkLst>
        </pc:spChg>
        <pc:spChg chg="add del mod">
          <ac:chgData name="Valérie Thomas" userId="b9c3366d-529d-4101-816d-5229c8003bc0" providerId="ADAL" clId="{7BA921C6-F074-4B2D-9325-1643E3D93B5C}" dt="2022-05-20T01:51:56.136" v="69"/>
          <ac:spMkLst>
            <pc:docMk/>
            <pc:sldMk cId="2574695329" sldId="274"/>
            <ac:spMk id="11" creationId="{AC614FDB-88A9-40F3-AE12-51BAD0E3E135}"/>
          </ac:spMkLst>
        </pc:spChg>
        <pc:graphicFrameChg chg="add del mod">
          <ac:chgData name="Valérie Thomas" userId="b9c3366d-529d-4101-816d-5229c8003bc0" providerId="ADAL" clId="{7BA921C6-F074-4B2D-9325-1643E3D93B5C}" dt="2022-05-20T01:51:53.609" v="65"/>
          <ac:graphicFrameMkLst>
            <pc:docMk/>
            <pc:sldMk cId="2574695329" sldId="274"/>
            <ac:graphicFrameMk id="4" creationId="{959B7EE0-B5C5-4BEB-85FE-FFDC37856590}"/>
          </ac:graphicFrameMkLst>
        </pc:graphicFrameChg>
        <pc:graphicFrameChg chg="add del mod">
          <ac:chgData name="Valérie Thomas" userId="b9c3366d-529d-4101-816d-5229c8003bc0" providerId="ADAL" clId="{7BA921C6-F074-4B2D-9325-1643E3D93B5C}" dt="2022-05-20T01:51:56.136" v="69"/>
          <ac:graphicFrameMkLst>
            <pc:docMk/>
            <pc:sldMk cId="2574695329" sldId="274"/>
            <ac:graphicFrameMk id="8" creationId="{CB9DD9BA-3972-420B-B426-E31021B1591E}"/>
          </ac:graphicFrameMkLst>
        </pc:graphicFrameChg>
        <pc:picChg chg="add del mod">
          <ac:chgData name="Valérie Thomas" userId="b9c3366d-529d-4101-816d-5229c8003bc0" providerId="ADAL" clId="{7BA921C6-F074-4B2D-9325-1643E3D93B5C}" dt="2022-05-20T01:51:53.609" v="65"/>
          <ac:picMkLst>
            <pc:docMk/>
            <pc:sldMk cId="2574695329" sldId="274"/>
            <ac:picMk id="1028" creationId="{B7CD9109-C9C4-4549-87DA-CB2E006A1CE1}"/>
          </ac:picMkLst>
        </pc:picChg>
        <pc:picChg chg="add del mod">
          <ac:chgData name="Valérie Thomas" userId="b9c3366d-529d-4101-816d-5229c8003bc0" providerId="ADAL" clId="{7BA921C6-F074-4B2D-9325-1643E3D93B5C}" dt="2022-05-20T01:51:56.136" v="69"/>
          <ac:picMkLst>
            <pc:docMk/>
            <pc:sldMk cId="2574695329" sldId="274"/>
            <ac:picMk id="1032" creationId="{44DC8E2B-FBE9-4B08-B8D5-EADCD520C312}"/>
          </ac:picMkLst>
        </pc:picChg>
      </pc:sldChg>
      <pc:sldChg chg="modSp new del mod">
        <pc:chgData name="Valérie Thomas" userId="b9c3366d-529d-4101-816d-5229c8003bc0" providerId="ADAL" clId="{7BA921C6-F074-4B2D-9325-1643E3D93B5C}" dt="2022-05-20T02:02:43.971" v="647" actId="2696"/>
        <pc:sldMkLst>
          <pc:docMk/>
          <pc:sldMk cId="1589362408" sldId="275"/>
        </pc:sldMkLst>
        <pc:spChg chg="mod">
          <ac:chgData name="Valérie Thomas" userId="b9c3366d-529d-4101-816d-5229c8003bc0" providerId="ADAL" clId="{7BA921C6-F074-4B2D-9325-1643E3D93B5C}" dt="2022-05-20T01:57:12.664" v="435"/>
          <ac:spMkLst>
            <pc:docMk/>
            <pc:sldMk cId="1589362408" sldId="275"/>
            <ac:spMk id="2" creationId="{AFAD4767-8E01-49DA-A42B-8E77D0D03FDE}"/>
          </ac:spMkLst>
        </pc:spChg>
        <pc:spChg chg="mod">
          <ac:chgData name="Valérie Thomas" userId="b9c3366d-529d-4101-816d-5229c8003bc0" providerId="ADAL" clId="{7BA921C6-F074-4B2D-9325-1643E3D93B5C}" dt="2022-05-20T01:57:27.091" v="438" actId="5793"/>
          <ac:spMkLst>
            <pc:docMk/>
            <pc:sldMk cId="1589362408" sldId="275"/>
            <ac:spMk id="3" creationId="{319F2565-5BDF-499F-A501-0D914E2E0469}"/>
          </ac:spMkLst>
        </pc:spChg>
      </pc:sldChg>
      <pc:sldChg chg="new del">
        <pc:chgData name="Valérie Thomas" userId="b9c3366d-529d-4101-816d-5229c8003bc0" providerId="ADAL" clId="{7BA921C6-F074-4B2D-9325-1643E3D93B5C}" dt="2022-05-20T01:56:57.027" v="432" actId="2696"/>
        <pc:sldMkLst>
          <pc:docMk/>
          <pc:sldMk cId="3900986609" sldId="275"/>
        </pc:sldMkLst>
      </pc:sldChg>
      <pc:sldChg chg="modSp new mod modNotesTx">
        <pc:chgData name="Valérie Thomas" userId="b9c3366d-529d-4101-816d-5229c8003bc0" providerId="ADAL" clId="{7BA921C6-F074-4B2D-9325-1643E3D93B5C}" dt="2022-05-20T02:18:20.709" v="1252" actId="14100"/>
        <pc:sldMkLst>
          <pc:docMk/>
          <pc:sldMk cId="3347648226" sldId="276"/>
        </pc:sldMkLst>
        <pc:spChg chg="mod">
          <ac:chgData name="Valérie Thomas" userId="b9c3366d-529d-4101-816d-5229c8003bc0" providerId="ADAL" clId="{7BA921C6-F074-4B2D-9325-1643E3D93B5C}" dt="2022-05-20T01:57:49.360" v="443"/>
          <ac:spMkLst>
            <pc:docMk/>
            <pc:sldMk cId="3347648226" sldId="276"/>
            <ac:spMk id="2" creationId="{C18148B1-21B2-4290-B7E7-D197419F0373}"/>
          </ac:spMkLst>
        </pc:spChg>
        <pc:spChg chg="mod">
          <ac:chgData name="Valérie Thomas" userId="b9c3366d-529d-4101-816d-5229c8003bc0" providerId="ADAL" clId="{7BA921C6-F074-4B2D-9325-1643E3D93B5C}" dt="2022-05-20T01:58:00.800" v="447" actId="20577"/>
          <ac:spMkLst>
            <pc:docMk/>
            <pc:sldMk cId="3347648226" sldId="276"/>
            <ac:spMk id="3" creationId="{B4968BA9-6B9A-42AB-8942-901FE4B028AC}"/>
          </ac:spMkLst>
        </pc:spChg>
        <pc:spChg chg="mod">
          <ac:chgData name="Valérie Thomas" userId="b9c3366d-529d-4101-816d-5229c8003bc0" providerId="ADAL" clId="{7BA921C6-F074-4B2D-9325-1643E3D93B5C}" dt="2022-05-20T02:00:33.521" v="587" actId="27636"/>
          <ac:spMkLst>
            <pc:docMk/>
            <pc:sldMk cId="3347648226" sldId="276"/>
            <ac:spMk id="4" creationId="{7913197E-2BAA-4790-823E-423BD4CEA7C9}"/>
          </ac:spMkLst>
        </pc:spChg>
        <pc:spChg chg="mod">
          <ac:chgData name="Valérie Thomas" userId="b9c3366d-529d-4101-816d-5229c8003bc0" providerId="ADAL" clId="{7BA921C6-F074-4B2D-9325-1643E3D93B5C}" dt="2022-05-20T02:18:20.709" v="1252" actId="14100"/>
          <ac:spMkLst>
            <pc:docMk/>
            <pc:sldMk cId="3347648226" sldId="276"/>
            <ac:spMk id="5" creationId="{B34BBC1D-E511-4D76-9ACB-5724F567414C}"/>
          </ac:spMkLst>
        </pc:spChg>
        <pc:spChg chg="mod">
          <ac:chgData name="Valérie Thomas" userId="b9c3366d-529d-4101-816d-5229c8003bc0" providerId="ADAL" clId="{7BA921C6-F074-4B2D-9325-1643E3D93B5C}" dt="2022-05-20T02:01:26.319" v="597" actId="20577"/>
          <ac:spMkLst>
            <pc:docMk/>
            <pc:sldMk cId="3347648226" sldId="276"/>
            <ac:spMk id="6" creationId="{5811665B-9EE3-4695-8A05-B644DFABC283}"/>
          </ac:spMkLst>
        </pc:spChg>
      </pc:sldChg>
      <pc:sldChg chg="modSp new mod">
        <pc:chgData name="Valérie Thomas" userId="b9c3366d-529d-4101-816d-5229c8003bc0" providerId="ADAL" clId="{7BA921C6-F074-4B2D-9325-1643E3D93B5C}" dt="2022-05-20T02:18:53.677" v="1273" actId="20577"/>
        <pc:sldMkLst>
          <pc:docMk/>
          <pc:sldMk cId="1156828573" sldId="277"/>
        </pc:sldMkLst>
        <pc:spChg chg="mod">
          <ac:chgData name="Valérie Thomas" userId="b9c3366d-529d-4101-816d-5229c8003bc0" providerId="ADAL" clId="{7BA921C6-F074-4B2D-9325-1643E3D93B5C}" dt="2022-05-20T02:02:20.887" v="644" actId="20577"/>
          <ac:spMkLst>
            <pc:docMk/>
            <pc:sldMk cId="1156828573" sldId="277"/>
            <ac:spMk id="2" creationId="{BCB77BDD-6E88-4576-81DC-7929CD5FDD2B}"/>
          </ac:spMkLst>
        </pc:spChg>
        <pc:spChg chg="mod">
          <ac:chgData name="Valérie Thomas" userId="b9c3366d-529d-4101-816d-5229c8003bc0" providerId="ADAL" clId="{7BA921C6-F074-4B2D-9325-1643E3D93B5C}" dt="2022-05-20T02:18:53.677" v="1273" actId="20577"/>
          <ac:spMkLst>
            <pc:docMk/>
            <pc:sldMk cId="1156828573" sldId="277"/>
            <ac:spMk id="3" creationId="{25CC153D-42D8-47BE-B2BF-4A1B1BFC8BBD}"/>
          </ac:spMkLst>
        </pc:spChg>
      </pc:sldChg>
      <pc:sldChg chg="modSp new mod modNotesTx">
        <pc:chgData name="Valérie Thomas" userId="b9c3366d-529d-4101-816d-5229c8003bc0" providerId="ADAL" clId="{7BA921C6-F074-4B2D-9325-1643E3D93B5C}" dt="2022-05-20T02:05:42.948" v="714" actId="113"/>
        <pc:sldMkLst>
          <pc:docMk/>
          <pc:sldMk cId="956306419" sldId="278"/>
        </pc:sldMkLst>
        <pc:spChg chg="mod">
          <ac:chgData name="Valérie Thomas" userId="b9c3366d-529d-4101-816d-5229c8003bc0" providerId="ADAL" clId="{7BA921C6-F074-4B2D-9325-1643E3D93B5C}" dt="2022-05-20T02:03:18.393" v="652" actId="20577"/>
          <ac:spMkLst>
            <pc:docMk/>
            <pc:sldMk cId="956306419" sldId="278"/>
            <ac:spMk id="2" creationId="{4043184C-AC9A-4951-8D47-C56397D677F7}"/>
          </ac:spMkLst>
        </pc:spChg>
        <pc:spChg chg="mod">
          <ac:chgData name="Valérie Thomas" userId="b9c3366d-529d-4101-816d-5229c8003bc0" providerId="ADAL" clId="{7BA921C6-F074-4B2D-9325-1643E3D93B5C}" dt="2022-05-20T02:05:42.948" v="714" actId="113"/>
          <ac:spMkLst>
            <pc:docMk/>
            <pc:sldMk cId="956306419" sldId="278"/>
            <ac:spMk id="3" creationId="{009598BA-6F1E-4E41-9232-57D923FCA381}"/>
          </ac:spMkLst>
        </pc:spChg>
      </pc:sldChg>
      <pc:sldChg chg="modSp new mod modNotesTx">
        <pc:chgData name="Valérie Thomas" userId="b9c3366d-529d-4101-816d-5229c8003bc0" providerId="ADAL" clId="{7BA921C6-F074-4B2D-9325-1643E3D93B5C}" dt="2022-05-20T02:11:38.224" v="967" actId="20577"/>
        <pc:sldMkLst>
          <pc:docMk/>
          <pc:sldMk cId="88134670" sldId="279"/>
        </pc:sldMkLst>
        <pc:spChg chg="mod">
          <ac:chgData name="Valérie Thomas" userId="b9c3366d-529d-4101-816d-5229c8003bc0" providerId="ADAL" clId="{7BA921C6-F074-4B2D-9325-1643E3D93B5C}" dt="2022-05-20T02:05:35.393" v="710" actId="20577"/>
          <ac:spMkLst>
            <pc:docMk/>
            <pc:sldMk cId="88134670" sldId="279"/>
            <ac:spMk id="2" creationId="{A2DE8AE4-95AF-4F2C-805D-157D85C19E61}"/>
          </ac:spMkLst>
        </pc:spChg>
        <pc:spChg chg="mod">
          <ac:chgData name="Valérie Thomas" userId="b9c3366d-529d-4101-816d-5229c8003bc0" providerId="ADAL" clId="{7BA921C6-F074-4B2D-9325-1643E3D93B5C}" dt="2022-05-20T02:11:38.224" v="967" actId="20577"/>
          <ac:spMkLst>
            <pc:docMk/>
            <pc:sldMk cId="88134670" sldId="279"/>
            <ac:spMk id="3" creationId="{4EC3CBF5-9D81-42D6-A605-1D20CD23D0E7}"/>
          </ac:spMkLst>
        </pc:spChg>
      </pc:sldChg>
      <pc:sldChg chg="modSp new mod">
        <pc:chgData name="Valérie Thomas" userId="b9c3366d-529d-4101-816d-5229c8003bc0" providerId="ADAL" clId="{7BA921C6-F074-4B2D-9325-1643E3D93B5C}" dt="2022-05-20T02:06:53.896" v="745" actId="20577"/>
        <pc:sldMkLst>
          <pc:docMk/>
          <pc:sldMk cId="1170543030" sldId="280"/>
        </pc:sldMkLst>
        <pc:spChg chg="mod">
          <ac:chgData name="Valérie Thomas" userId="b9c3366d-529d-4101-816d-5229c8003bc0" providerId="ADAL" clId="{7BA921C6-F074-4B2D-9325-1643E3D93B5C}" dt="2022-05-20T02:06:44.934" v="740" actId="20577"/>
          <ac:spMkLst>
            <pc:docMk/>
            <pc:sldMk cId="1170543030" sldId="280"/>
            <ac:spMk id="2" creationId="{DB404F6D-303F-4AF4-8243-300D48FF3F3D}"/>
          </ac:spMkLst>
        </pc:spChg>
        <pc:spChg chg="mod">
          <ac:chgData name="Valérie Thomas" userId="b9c3366d-529d-4101-816d-5229c8003bc0" providerId="ADAL" clId="{7BA921C6-F074-4B2D-9325-1643E3D93B5C}" dt="2022-05-20T02:06:53.896" v="745" actId="20577"/>
          <ac:spMkLst>
            <pc:docMk/>
            <pc:sldMk cId="1170543030" sldId="280"/>
            <ac:spMk id="3" creationId="{9DA1E042-EE2E-4C74-9436-EEAEB2A44517}"/>
          </ac:spMkLst>
        </pc:spChg>
      </pc:sldChg>
      <pc:sldChg chg="modSp new mod">
        <pc:chgData name="Valérie Thomas" userId="b9c3366d-529d-4101-816d-5229c8003bc0" providerId="ADAL" clId="{7BA921C6-F074-4B2D-9325-1643E3D93B5C}" dt="2022-05-20T02:12:41.536" v="1005" actId="207"/>
        <pc:sldMkLst>
          <pc:docMk/>
          <pc:sldMk cId="3439310924" sldId="281"/>
        </pc:sldMkLst>
        <pc:spChg chg="mod">
          <ac:chgData name="Valérie Thomas" userId="b9c3366d-529d-4101-816d-5229c8003bc0" providerId="ADAL" clId="{7BA921C6-F074-4B2D-9325-1643E3D93B5C}" dt="2022-05-20T02:12:26.096" v="1003" actId="207"/>
          <ac:spMkLst>
            <pc:docMk/>
            <pc:sldMk cId="3439310924" sldId="281"/>
            <ac:spMk id="2" creationId="{E5BB01A0-341B-4577-A586-08AB1137F55A}"/>
          </ac:spMkLst>
        </pc:spChg>
        <pc:spChg chg="mod">
          <ac:chgData name="Valérie Thomas" userId="b9c3366d-529d-4101-816d-5229c8003bc0" providerId="ADAL" clId="{7BA921C6-F074-4B2D-9325-1643E3D93B5C}" dt="2022-05-20T02:12:41.536" v="1005" actId="207"/>
          <ac:spMkLst>
            <pc:docMk/>
            <pc:sldMk cId="3439310924" sldId="281"/>
            <ac:spMk id="3" creationId="{DCB255D8-2058-43E6-B0B3-0167F5FCF31E}"/>
          </ac:spMkLst>
        </pc:spChg>
      </pc:sldChg>
      <pc:sldChg chg="modSp new mod">
        <pc:chgData name="Valérie Thomas" userId="b9c3366d-529d-4101-816d-5229c8003bc0" providerId="ADAL" clId="{7BA921C6-F074-4B2D-9325-1643E3D93B5C}" dt="2022-05-20T02:14:35.552" v="1153" actId="20577"/>
        <pc:sldMkLst>
          <pc:docMk/>
          <pc:sldMk cId="3945637981" sldId="282"/>
        </pc:sldMkLst>
        <pc:spChg chg="mod">
          <ac:chgData name="Valérie Thomas" userId="b9c3366d-529d-4101-816d-5229c8003bc0" providerId="ADAL" clId="{7BA921C6-F074-4B2D-9325-1643E3D93B5C}" dt="2022-05-20T02:12:01.174" v="1000" actId="20577"/>
          <ac:spMkLst>
            <pc:docMk/>
            <pc:sldMk cId="3945637981" sldId="282"/>
            <ac:spMk id="2" creationId="{0C711629-94D1-4AAA-AE7B-972A32E6D8D8}"/>
          </ac:spMkLst>
        </pc:spChg>
        <pc:spChg chg="mod">
          <ac:chgData name="Valérie Thomas" userId="b9c3366d-529d-4101-816d-5229c8003bc0" providerId="ADAL" clId="{7BA921C6-F074-4B2D-9325-1643E3D93B5C}" dt="2022-05-20T02:14:35.552" v="1153" actId="20577"/>
          <ac:spMkLst>
            <pc:docMk/>
            <pc:sldMk cId="3945637981" sldId="282"/>
            <ac:spMk id="3" creationId="{83B14818-7F80-48DB-99E6-2D848D9DFA9B}"/>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bdl.oqlf.gouv.qc.ca/bdl/gabarit_bdl.asp?Th=2&amp;t1=&amp;id=5465" TargetMode="External"/><Relationship Id="rId7" Type="http://schemas.openxmlformats.org/officeDocument/2006/relationships/image" Target="../media/image14.svg"/><Relationship Id="rId2" Type="http://schemas.openxmlformats.org/officeDocument/2006/relationships/hyperlink" Target="https://www.oqlf.gouv.qc.ca/ressources/bibliotheque/#formation_epicene" TargetMode="External"/><Relationship Id="rId1" Type="http://schemas.openxmlformats.org/officeDocument/2006/relationships/hyperlink" Target="https://www.antidote.info/fr/antidote-10/documentation/guide-utilisation/le-correcteur/le-volet-style/inclusivite"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antidote.info/fr/antidote-10/documentation/guide-utilisation/le-correcteur/le-volet-style/inclusivite" TargetMode="External"/><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hyperlink" Target="https://www.oqlf.gouv.qc.ca/ressources/bibliotheque/#formation_epicene" TargetMode="External"/><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hyperlink" Target="http://bdl.oqlf.gouv.qc.ca/bdl/gabarit_bdl.asp?Th=2&amp;t1=&amp;id=5465"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ABE7A-1056-45A6-99A9-304A12BF5A0E}"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CA"/>
        </a:p>
      </dgm:t>
    </dgm:pt>
    <dgm:pt modelId="{5EDEFB17-67BE-43D4-B1F5-DA5816EF61EC}">
      <dgm:prSet phldrT="[Texte]" custT="1"/>
      <dgm:spPr/>
      <dgm:t>
        <a:bodyPr/>
        <a:lstStyle/>
        <a:p>
          <a:pPr>
            <a:buNone/>
          </a:pPr>
          <a:r>
            <a:rPr lang="fr-CA" sz="1400" dirty="0"/>
            <a:t>Pour définir l’activité des femmes.</a:t>
          </a:r>
        </a:p>
        <a:p>
          <a:pPr>
            <a:buNone/>
          </a:pPr>
          <a:r>
            <a:rPr lang="fr-CA" sz="1400" dirty="0"/>
            <a:t>Une footballeuse, une </a:t>
          </a:r>
          <a:r>
            <a:rPr lang="fr-CA" sz="1400" dirty="0" err="1"/>
            <a:t>experte-comptable</a:t>
          </a:r>
          <a:r>
            <a:rPr lang="fr-CA" sz="1400" dirty="0"/>
            <a:t>, une ingénieure, une sous-traitante, un sage-homme</a:t>
          </a:r>
          <a:r>
            <a:rPr lang="fr-CA" sz="1400" baseline="30000" dirty="0"/>
            <a:t>2</a:t>
          </a:r>
          <a:r>
            <a:rPr lang="fr-CA" sz="1400" dirty="0"/>
            <a:t>, etc.</a:t>
          </a:r>
        </a:p>
        <a:p>
          <a:pPr>
            <a:buNone/>
          </a:pPr>
          <a:endParaRPr lang="fr-CA" sz="1400" dirty="0"/>
        </a:p>
        <a:p>
          <a:pPr>
            <a:buNone/>
          </a:pPr>
          <a:r>
            <a:rPr lang="fr-CA" sz="1400" dirty="0"/>
            <a:t>« Le but n’est pas de connaître toutes les appellations féminines par cœur, mais d’avoir le réflexe d’ouvrir le répertoire des appellations de personnes</a:t>
          </a:r>
          <a:r>
            <a:rPr lang="fr-CA" sz="1400" baseline="30000" dirty="0"/>
            <a:t>3 </a:t>
          </a:r>
          <a:r>
            <a:rPr lang="fr-CA" sz="1400" baseline="0" dirty="0"/>
            <a:t>»</a:t>
          </a:r>
          <a:r>
            <a:rPr lang="fr-CA" sz="1400" dirty="0"/>
            <a:t>.</a:t>
          </a:r>
        </a:p>
      </dgm:t>
    </dgm:pt>
    <dgm:pt modelId="{E9B77B8B-756F-4FAB-996F-5A60DB56E0B8}" type="parTrans" cxnId="{03DA2D6A-7393-47B8-B3B0-9C402331C8E1}">
      <dgm:prSet/>
      <dgm:spPr/>
      <dgm:t>
        <a:bodyPr/>
        <a:lstStyle/>
        <a:p>
          <a:endParaRPr lang="fr-CA"/>
        </a:p>
      </dgm:t>
    </dgm:pt>
    <dgm:pt modelId="{5D5783AC-C7DA-4D8C-801D-7F23A4D88A65}" type="sibTrans" cxnId="{03DA2D6A-7393-47B8-B3B0-9C402331C8E1}">
      <dgm:prSet/>
      <dgm:spPr/>
      <dgm:t>
        <a:bodyPr/>
        <a:lstStyle/>
        <a:p>
          <a:endParaRPr lang="fr-CA"/>
        </a:p>
      </dgm:t>
    </dgm:pt>
    <dgm:pt modelId="{01F25791-34BD-414B-AEE2-E2C08A9F0760}">
      <dgm:prSet phldrT="[Texte]" custT="1"/>
      <dgm:spPr/>
      <dgm:t>
        <a:bodyPr/>
        <a:lstStyle/>
        <a:p>
          <a:pPr>
            <a:buNone/>
          </a:pPr>
          <a:r>
            <a:rPr lang="fr-CA" sz="1400" dirty="0"/>
            <a:t>Pour délaisser progressivement le masculin générique au profit d'une rédaction dite </a:t>
          </a:r>
          <a:r>
            <a:rPr lang="fr-CA" sz="1400" i="1" dirty="0"/>
            <a:t>non-sexiste</a:t>
          </a:r>
          <a:r>
            <a:rPr lang="fr-CA" sz="1400" baseline="30000" dirty="0"/>
            <a:t>4</a:t>
          </a:r>
          <a:r>
            <a:rPr lang="fr-CA" sz="1400" dirty="0"/>
            <a:t>.</a:t>
          </a:r>
          <a:endParaRPr lang="fr-CA" sz="1400" baseline="30000" dirty="0"/>
        </a:p>
        <a:p>
          <a:pPr>
            <a:buNone/>
          </a:pPr>
          <a:endParaRPr lang="fr-CA" sz="1400" baseline="30000" dirty="0"/>
        </a:p>
        <a:p>
          <a:pPr>
            <a:buNone/>
          </a:pPr>
          <a:r>
            <a:rPr lang="fr-CA" sz="1400" dirty="0"/>
            <a:t>« Les règles grammaticales n’ont pas changé. Le masculin [désigne toujours] les personnes sans distinction de sexe […] On comprendra toutefois que l’emploi exclusif du masculin générique […] ne permet pas de donner de visibilité aux femmes dans les textes. » (BDL)</a:t>
          </a:r>
        </a:p>
      </dgm:t>
    </dgm:pt>
    <dgm:pt modelId="{05D6FF02-DD6E-4E18-A983-23452ACF2A8C}" type="parTrans" cxnId="{9EF9C150-4A1C-4469-8918-51DF214DD7F4}">
      <dgm:prSet/>
      <dgm:spPr/>
      <dgm:t>
        <a:bodyPr/>
        <a:lstStyle/>
        <a:p>
          <a:endParaRPr lang="fr-CA"/>
        </a:p>
      </dgm:t>
    </dgm:pt>
    <dgm:pt modelId="{BD701887-CE45-4705-9830-7CA874292EE5}" type="sibTrans" cxnId="{9EF9C150-4A1C-4469-8918-51DF214DD7F4}">
      <dgm:prSet/>
      <dgm:spPr/>
      <dgm:t>
        <a:bodyPr/>
        <a:lstStyle/>
        <a:p>
          <a:endParaRPr lang="fr-CA"/>
        </a:p>
      </dgm:t>
    </dgm:pt>
    <dgm:pt modelId="{DF3DAB82-557C-4225-91D8-B6B5B3249868}" type="pres">
      <dgm:prSet presAssocID="{CABABE7A-1056-45A6-99A9-304A12BF5A0E}" presName="diagram" presStyleCnt="0">
        <dgm:presLayoutVars>
          <dgm:dir/>
          <dgm:resizeHandles val="exact"/>
        </dgm:presLayoutVars>
      </dgm:prSet>
      <dgm:spPr/>
    </dgm:pt>
    <dgm:pt modelId="{139ECD31-DD7D-4E35-9575-77F24E00099F}" type="pres">
      <dgm:prSet presAssocID="{5EDEFB17-67BE-43D4-B1F5-DA5816EF61EC}" presName="arrow" presStyleLbl="node1" presStyleIdx="0" presStyleCnt="2" custScaleX="120909">
        <dgm:presLayoutVars>
          <dgm:bulletEnabled val="1"/>
        </dgm:presLayoutVars>
      </dgm:prSet>
      <dgm:spPr/>
    </dgm:pt>
    <dgm:pt modelId="{D76B3990-3403-44D1-B4A3-AD9339010368}" type="pres">
      <dgm:prSet presAssocID="{01F25791-34BD-414B-AEE2-E2C08A9F0760}" presName="arrow" presStyleLbl="node1" presStyleIdx="1" presStyleCnt="2" custScaleX="120909">
        <dgm:presLayoutVars>
          <dgm:bulletEnabled val="1"/>
        </dgm:presLayoutVars>
      </dgm:prSet>
      <dgm:spPr/>
    </dgm:pt>
  </dgm:ptLst>
  <dgm:cxnLst>
    <dgm:cxn modelId="{03DA2D6A-7393-47B8-B3B0-9C402331C8E1}" srcId="{CABABE7A-1056-45A6-99A9-304A12BF5A0E}" destId="{5EDEFB17-67BE-43D4-B1F5-DA5816EF61EC}" srcOrd="0" destOrd="0" parTransId="{E9B77B8B-756F-4FAB-996F-5A60DB56E0B8}" sibTransId="{5D5783AC-C7DA-4D8C-801D-7F23A4D88A65}"/>
    <dgm:cxn modelId="{DBADA04F-BBB7-4C3F-A27B-8144B9699CE4}" type="presOf" srcId="{5EDEFB17-67BE-43D4-B1F5-DA5816EF61EC}" destId="{139ECD31-DD7D-4E35-9575-77F24E00099F}" srcOrd="0" destOrd="0" presId="urn:microsoft.com/office/officeart/2005/8/layout/arrow5"/>
    <dgm:cxn modelId="{9EF9C150-4A1C-4469-8918-51DF214DD7F4}" srcId="{CABABE7A-1056-45A6-99A9-304A12BF5A0E}" destId="{01F25791-34BD-414B-AEE2-E2C08A9F0760}" srcOrd="1" destOrd="0" parTransId="{05D6FF02-DD6E-4E18-A983-23452ACF2A8C}" sibTransId="{BD701887-CE45-4705-9830-7CA874292EE5}"/>
    <dgm:cxn modelId="{E02EA892-6821-42A3-B2F5-3270D25D39B9}" type="presOf" srcId="{CABABE7A-1056-45A6-99A9-304A12BF5A0E}" destId="{DF3DAB82-557C-4225-91D8-B6B5B3249868}" srcOrd="0" destOrd="0" presId="urn:microsoft.com/office/officeart/2005/8/layout/arrow5"/>
    <dgm:cxn modelId="{B448CBBF-40E4-4AF9-853B-18F1E05DED83}" type="presOf" srcId="{01F25791-34BD-414B-AEE2-E2C08A9F0760}" destId="{D76B3990-3403-44D1-B4A3-AD9339010368}" srcOrd="0" destOrd="0" presId="urn:microsoft.com/office/officeart/2005/8/layout/arrow5"/>
    <dgm:cxn modelId="{5F5B07E3-C132-4076-BFCD-82578D0E6E90}" type="presParOf" srcId="{DF3DAB82-557C-4225-91D8-B6B5B3249868}" destId="{139ECD31-DD7D-4E35-9575-77F24E00099F}" srcOrd="0" destOrd="0" presId="urn:microsoft.com/office/officeart/2005/8/layout/arrow5"/>
    <dgm:cxn modelId="{996F52AB-8713-4697-9F41-8442ADB245E8}" type="presParOf" srcId="{DF3DAB82-557C-4225-91D8-B6B5B3249868}" destId="{D76B3990-3403-44D1-B4A3-AD933901036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CD3AB-77E0-43FC-8B9E-FFE6F78C5D2C}" type="doc">
      <dgm:prSet loTypeId="urn:microsoft.com/office/officeart/2005/8/layout/cycle6" loCatId="cycle" qsTypeId="urn:microsoft.com/office/officeart/2005/8/quickstyle/simple1" qsCatId="simple" csTypeId="urn:microsoft.com/office/officeart/2005/8/colors/accent1_2" csCatId="accent1"/>
      <dgm:spPr/>
      <dgm:t>
        <a:bodyPr/>
        <a:lstStyle/>
        <a:p>
          <a:endParaRPr lang="en-US"/>
        </a:p>
      </dgm:t>
    </dgm:pt>
    <dgm:pt modelId="{76E1407A-CE7D-45D4-B18F-3A5B0B71E6D0}">
      <dgm:prSet/>
      <dgm:spPr/>
      <dgm:t>
        <a:bodyPr/>
        <a:lstStyle/>
        <a:p>
          <a:r>
            <a:rPr lang="fr-CA"/>
            <a:t>Utiliser les doublets complets </a:t>
          </a:r>
          <a:endParaRPr lang="en-US"/>
        </a:p>
      </dgm:t>
    </dgm:pt>
    <dgm:pt modelId="{AE73BDE6-C329-4D15-898A-9372AED96020}" type="parTrans" cxnId="{E2CC47C5-D4B6-4399-83D5-478E66FBA2AB}">
      <dgm:prSet/>
      <dgm:spPr/>
      <dgm:t>
        <a:bodyPr/>
        <a:lstStyle/>
        <a:p>
          <a:endParaRPr lang="en-US"/>
        </a:p>
      </dgm:t>
    </dgm:pt>
    <dgm:pt modelId="{EF73CE03-36E8-477E-B5A2-6D73162E75D7}" type="sibTrans" cxnId="{E2CC47C5-D4B6-4399-83D5-478E66FBA2AB}">
      <dgm:prSet/>
      <dgm:spPr/>
      <dgm:t>
        <a:bodyPr/>
        <a:lstStyle/>
        <a:p>
          <a:endParaRPr lang="en-US"/>
        </a:p>
      </dgm:t>
    </dgm:pt>
    <dgm:pt modelId="{04DC343C-E4B8-4EF2-AEEC-F47485CCFFCA}">
      <dgm:prSet/>
      <dgm:spPr/>
      <dgm:t>
        <a:bodyPr/>
        <a:lstStyle/>
        <a:p>
          <a:r>
            <a:rPr lang="fr-CA"/>
            <a:t>Préférer les doublets abrégés</a:t>
          </a:r>
          <a:endParaRPr lang="en-US"/>
        </a:p>
      </dgm:t>
    </dgm:pt>
    <dgm:pt modelId="{187887F6-9B59-4CF6-9ABB-4D6B54D0D5C0}" type="parTrans" cxnId="{618B3A4C-EF56-4E8E-8065-5313782D968E}">
      <dgm:prSet/>
      <dgm:spPr/>
      <dgm:t>
        <a:bodyPr/>
        <a:lstStyle/>
        <a:p>
          <a:endParaRPr lang="en-US"/>
        </a:p>
      </dgm:t>
    </dgm:pt>
    <dgm:pt modelId="{D5A64A85-980C-42FB-A301-4163BD659EC2}" type="sibTrans" cxnId="{618B3A4C-EF56-4E8E-8065-5313782D968E}">
      <dgm:prSet/>
      <dgm:spPr/>
      <dgm:t>
        <a:bodyPr/>
        <a:lstStyle/>
        <a:p>
          <a:endParaRPr lang="en-US"/>
        </a:p>
      </dgm:t>
    </dgm:pt>
    <dgm:pt modelId="{1AC65F14-D815-4B2C-946B-F950F8FD2441}">
      <dgm:prSet/>
      <dgm:spPr/>
      <dgm:t>
        <a:bodyPr/>
        <a:lstStyle/>
        <a:p>
          <a:r>
            <a:rPr lang="fr-CA"/>
            <a:t>Recourir aux appellations neutres</a:t>
          </a:r>
          <a:endParaRPr lang="en-US"/>
        </a:p>
      </dgm:t>
    </dgm:pt>
    <dgm:pt modelId="{8064DA7E-4DA1-42C4-84B9-45521C3AC2FB}" type="parTrans" cxnId="{59AA72F7-DB6A-43F0-830A-18748AC04AF0}">
      <dgm:prSet/>
      <dgm:spPr/>
      <dgm:t>
        <a:bodyPr/>
        <a:lstStyle/>
        <a:p>
          <a:endParaRPr lang="en-US"/>
        </a:p>
      </dgm:t>
    </dgm:pt>
    <dgm:pt modelId="{FD51F01F-4CF3-4C9E-8E1B-3DF3F2082BB0}" type="sibTrans" cxnId="{59AA72F7-DB6A-43F0-830A-18748AC04AF0}">
      <dgm:prSet/>
      <dgm:spPr/>
      <dgm:t>
        <a:bodyPr/>
        <a:lstStyle/>
        <a:p>
          <a:endParaRPr lang="en-US"/>
        </a:p>
      </dgm:t>
    </dgm:pt>
    <dgm:pt modelId="{B5AF05EE-4C7F-4F10-A9C4-A44C21061982}" type="pres">
      <dgm:prSet presAssocID="{EAFCD3AB-77E0-43FC-8B9E-FFE6F78C5D2C}" presName="cycle" presStyleCnt="0">
        <dgm:presLayoutVars>
          <dgm:dir/>
          <dgm:resizeHandles val="exact"/>
        </dgm:presLayoutVars>
      </dgm:prSet>
      <dgm:spPr/>
    </dgm:pt>
    <dgm:pt modelId="{25DCF8F9-DE8D-4A34-8B21-E341F997EFA1}" type="pres">
      <dgm:prSet presAssocID="{76E1407A-CE7D-45D4-B18F-3A5B0B71E6D0}" presName="node" presStyleLbl="node1" presStyleIdx="0" presStyleCnt="3">
        <dgm:presLayoutVars>
          <dgm:bulletEnabled val="1"/>
        </dgm:presLayoutVars>
      </dgm:prSet>
      <dgm:spPr/>
    </dgm:pt>
    <dgm:pt modelId="{ABB1552E-FD9A-4F29-AAFC-C52EBD149682}" type="pres">
      <dgm:prSet presAssocID="{76E1407A-CE7D-45D4-B18F-3A5B0B71E6D0}" presName="spNode" presStyleCnt="0"/>
      <dgm:spPr/>
    </dgm:pt>
    <dgm:pt modelId="{233EAD76-E47F-4E3F-9B80-7FA6D4D5362E}" type="pres">
      <dgm:prSet presAssocID="{EF73CE03-36E8-477E-B5A2-6D73162E75D7}" presName="sibTrans" presStyleLbl="sibTrans1D1" presStyleIdx="0" presStyleCnt="3"/>
      <dgm:spPr/>
    </dgm:pt>
    <dgm:pt modelId="{5761235B-ABE0-4FB3-9E5B-AFDC1783F4FB}" type="pres">
      <dgm:prSet presAssocID="{04DC343C-E4B8-4EF2-AEEC-F47485CCFFCA}" presName="node" presStyleLbl="node1" presStyleIdx="1" presStyleCnt="3">
        <dgm:presLayoutVars>
          <dgm:bulletEnabled val="1"/>
        </dgm:presLayoutVars>
      </dgm:prSet>
      <dgm:spPr/>
    </dgm:pt>
    <dgm:pt modelId="{4A0FE879-F331-4432-A26B-225396F7B485}" type="pres">
      <dgm:prSet presAssocID="{04DC343C-E4B8-4EF2-AEEC-F47485CCFFCA}" presName="spNode" presStyleCnt="0"/>
      <dgm:spPr/>
    </dgm:pt>
    <dgm:pt modelId="{9845F77E-3F47-4F92-8715-86583FDCCE1A}" type="pres">
      <dgm:prSet presAssocID="{D5A64A85-980C-42FB-A301-4163BD659EC2}" presName="sibTrans" presStyleLbl="sibTrans1D1" presStyleIdx="1" presStyleCnt="3"/>
      <dgm:spPr/>
    </dgm:pt>
    <dgm:pt modelId="{26B77249-88F8-4766-82DB-B965925C2674}" type="pres">
      <dgm:prSet presAssocID="{1AC65F14-D815-4B2C-946B-F950F8FD2441}" presName="node" presStyleLbl="node1" presStyleIdx="2" presStyleCnt="3">
        <dgm:presLayoutVars>
          <dgm:bulletEnabled val="1"/>
        </dgm:presLayoutVars>
      </dgm:prSet>
      <dgm:spPr/>
    </dgm:pt>
    <dgm:pt modelId="{58441355-1033-41A0-AC19-5AE811B5E7DF}" type="pres">
      <dgm:prSet presAssocID="{1AC65F14-D815-4B2C-946B-F950F8FD2441}" presName="spNode" presStyleCnt="0"/>
      <dgm:spPr/>
    </dgm:pt>
    <dgm:pt modelId="{6EAE4A92-B7D1-452B-BE70-A8339A33C5C1}" type="pres">
      <dgm:prSet presAssocID="{FD51F01F-4CF3-4C9E-8E1B-3DF3F2082BB0}" presName="sibTrans" presStyleLbl="sibTrans1D1" presStyleIdx="2" presStyleCnt="3"/>
      <dgm:spPr/>
    </dgm:pt>
  </dgm:ptLst>
  <dgm:cxnLst>
    <dgm:cxn modelId="{B2D5D846-7E9D-49BC-995B-3A892D352EBA}" type="presOf" srcId="{FD51F01F-4CF3-4C9E-8E1B-3DF3F2082BB0}" destId="{6EAE4A92-B7D1-452B-BE70-A8339A33C5C1}" srcOrd="0" destOrd="0" presId="urn:microsoft.com/office/officeart/2005/8/layout/cycle6"/>
    <dgm:cxn modelId="{618B3A4C-EF56-4E8E-8065-5313782D968E}" srcId="{EAFCD3AB-77E0-43FC-8B9E-FFE6F78C5D2C}" destId="{04DC343C-E4B8-4EF2-AEEC-F47485CCFFCA}" srcOrd="1" destOrd="0" parTransId="{187887F6-9B59-4CF6-9ABB-4D6B54D0D5C0}" sibTransId="{D5A64A85-980C-42FB-A301-4163BD659EC2}"/>
    <dgm:cxn modelId="{40CC51B6-1D0E-42F0-B16E-A6E6E7D92167}" type="presOf" srcId="{D5A64A85-980C-42FB-A301-4163BD659EC2}" destId="{9845F77E-3F47-4F92-8715-86583FDCCE1A}" srcOrd="0" destOrd="0" presId="urn:microsoft.com/office/officeart/2005/8/layout/cycle6"/>
    <dgm:cxn modelId="{6FA6DEB9-B8D7-48A2-9311-D6B76CEE03D7}" type="presOf" srcId="{EAFCD3AB-77E0-43FC-8B9E-FFE6F78C5D2C}" destId="{B5AF05EE-4C7F-4F10-A9C4-A44C21061982}" srcOrd="0" destOrd="0" presId="urn:microsoft.com/office/officeart/2005/8/layout/cycle6"/>
    <dgm:cxn modelId="{E2CC47C5-D4B6-4399-83D5-478E66FBA2AB}" srcId="{EAFCD3AB-77E0-43FC-8B9E-FFE6F78C5D2C}" destId="{76E1407A-CE7D-45D4-B18F-3A5B0B71E6D0}" srcOrd="0" destOrd="0" parTransId="{AE73BDE6-C329-4D15-898A-9372AED96020}" sibTransId="{EF73CE03-36E8-477E-B5A2-6D73162E75D7}"/>
    <dgm:cxn modelId="{961E18D2-062C-4424-AE18-41B6F0756569}" type="presOf" srcId="{76E1407A-CE7D-45D4-B18F-3A5B0B71E6D0}" destId="{25DCF8F9-DE8D-4A34-8B21-E341F997EFA1}" srcOrd="0" destOrd="0" presId="urn:microsoft.com/office/officeart/2005/8/layout/cycle6"/>
    <dgm:cxn modelId="{54957AE2-D399-4F4D-8815-501CF11A828C}" type="presOf" srcId="{EF73CE03-36E8-477E-B5A2-6D73162E75D7}" destId="{233EAD76-E47F-4E3F-9B80-7FA6D4D5362E}" srcOrd="0" destOrd="0" presId="urn:microsoft.com/office/officeart/2005/8/layout/cycle6"/>
    <dgm:cxn modelId="{2F1EC5F3-5297-4E70-A485-F4C1E34DC98F}" type="presOf" srcId="{1AC65F14-D815-4B2C-946B-F950F8FD2441}" destId="{26B77249-88F8-4766-82DB-B965925C2674}" srcOrd="0" destOrd="0" presId="urn:microsoft.com/office/officeart/2005/8/layout/cycle6"/>
    <dgm:cxn modelId="{59AA72F7-DB6A-43F0-830A-18748AC04AF0}" srcId="{EAFCD3AB-77E0-43FC-8B9E-FFE6F78C5D2C}" destId="{1AC65F14-D815-4B2C-946B-F950F8FD2441}" srcOrd="2" destOrd="0" parTransId="{8064DA7E-4DA1-42C4-84B9-45521C3AC2FB}" sibTransId="{FD51F01F-4CF3-4C9E-8E1B-3DF3F2082BB0}"/>
    <dgm:cxn modelId="{D8771FF9-82EB-43CF-8874-6D0187ADC187}" type="presOf" srcId="{04DC343C-E4B8-4EF2-AEEC-F47485CCFFCA}" destId="{5761235B-ABE0-4FB3-9E5B-AFDC1783F4FB}" srcOrd="0" destOrd="0" presId="urn:microsoft.com/office/officeart/2005/8/layout/cycle6"/>
    <dgm:cxn modelId="{3A4E9CF4-3080-4124-AAC3-5D713E706528}" type="presParOf" srcId="{B5AF05EE-4C7F-4F10-A9C4-A44C21061982}" destId="{25DCF8F9-DE8D-4A34-8B21-E341F997EFA1}" srcOrd="0" destOrd="0" presId="urn:microsoft.com/office/officeart/2005/8/layout/cycle6"/>
    <dgm:cxn modelId="{0A2F18C0-24F3-4D16-AEDD-0872B9779F5F}" type="presParOf" srcId="{B5AF05EE-4C7F-4F10-A9C4-A44C21061982}" destId="{ABB1552E-FD9A-4F29-AAFC-C52EBD149682}" srcOrd="1" destOrd="0" presId="urn:microsoft.com/office/officeart/2005/8/layout/cycle6"/>
    <dgm:cxn modelId="{06B405EF-FADC-4DDD-B8F6-57C408C4B07D}" type="presParOf" srcId="{B5AF05EE-4C7F-4F10-A9C4-A44C21061982}" destId="{233EAD76-E47F-4E3F-9B80-7FA6D4D5362E}" srcOrd="2" destOrd="0" presId="urn:microsoft.com/office/officeart/2005/8/layout/cycle6"/>
    <dgm:cxn modelId="{8ED5EA79-8A7A-454C-A881-E13DB8C67C58}" type="presParOf" srcId="{B5AF05EE-4C7F-4F10-A9C4-A44C21061982}" destId="{5761235B-ABE0-4FB3-9E5B-AFDC1783F4FB}" srcOrd="3" destOrd="0" presId="urn:microsoft.com/office/officeart/2005/8/layout/cycle6"/>
    <dgm:cxn modelId="{F43478C0-9446-4B9A-ACD8-C416CEC51BFB}" type="presParOf" srcId="{B5AF05EE-4C7F-4F10-A9C4-A44C21061982}" destId="{4A0FE879-F331-4432-A26B-225396F7B485}" srcOrd="4" destOrd="0" presId="urn:microsoft.com/office/officeart/2005/8/layout/cycle6"/>
    <dgm:cxn modelId="{5FF59313-FF5B-4E04-9474-3E7F80268690}" type="presParOf" srcId="{B5AF05EE-4C7F-4F10-A9C4-A44C21061982}" destId="{9845F77E-3F47-4F92-8715-86583FDCCE1A}" srcOrd="5" destOrd="0" presId="urn:microsoft.com/office/officeart/2005/8/layout/cycle6"/>
    <dgm:cxn modelId="{3A47687D-8CAF-49D7-8348-F253DBFB82CB}" type="presParOf" srcId="{B5AF05EE-4C7F-4F10-A9C4-A44C21061982}" destId="{26B77249-88F8-4766-82DB-B965925C2674}" srcOrd="6" destOrd="0" presId="urn:microsoft.com/office/officeart/2005/8/layout/cycle6"/>
    <dgm:cxn modelId="{3FEC11A7-4EDF-4508-ADB2-8AC530BB2F63}" type="presParOf" srcId="{B5AF05EE-4C7F-4F10-A9C4-A44C21061982}" destId="{58441355-1033-41A0-AC19-5AE811B5E7DF}" srcOrd="7" destOrd="0" presId="urn:microsoft.com/office/officeart/2005/8/layout/cycle6"/>
    <dgm:cxn modelId="{A332062C-48B9-4ABB-A741-E5D7DF09E1B0}" type="presParOf" srcId="{B5AF05EE-4C7F-4F10-A9C4-A44C21061982}" destId="{6EAE4A92-B7D1-452B-BE70-A8339A33C5C1}"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9DBE0-E3BB-4B10-83B7-05DED854AE8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A51A926-9105-4516-9667-119DEC7F3D3E}">
      <dgm:prSet/>
      <dgm:spPr/>
      <dgm:t>
        <a:bodyPr/>
        <a:lstStyle/>
        <a:p>
          <a:r>
            <a:rPr lang="fr-CA"/>
            <a:t>Abandonner la rédaction intégrale au masculin générique pour désigner un groupe mixte de personnes</a:t>
          </a:r>
          <a:endParaRPr lang="en-US"/>
        </a:p>
      </dgm:t>
    </dgm:pt>
    <dgm:pt modelId="{AC43CFEC-BC8C-40AB-8A2F-CC015E267602}" type="parTrans" cxnId="{7B641326-170B-46DD-9414-781E09C3BB60}">
      <dgm:prSet/>
      <dgm:spPr/>
      <dgm:t>
        <a:bodyPr/>
        <a:lstStyle/>
        <a:p>
          <a:endParaRPr lang="en-US"/>
        </a:p>
      </dgm:t>
    </dgm:pt>
    <dgm:pt modelId="{1682E9ED-BA48-4E0F-A2D1-CE35ABC090FA}" type="sibTrans" cxnId="{7B641326-170B-46DD-9414-781E09C3BB60}">
      <dgm:prSet/>
      <dgm:spPr/>
      <dgm:t>
        <a:bodyPr/>
        <a:lstStyle/>
        <a:p>
          <a:endParaRPr lang="en-US"/>
        </a:p>
      </dgm:t>
    </dgm:pt>
    <dgm:pt modelId="{2D813D94-0BCF-42EB-BB5F-BF0348C6C450}">
      <dgm:prSet/>
      <dgm:spPr/>
      <dgm:t>
        <a:bodyPr/>
        <a:lstStyle/>
        <a:p>
          <a:r>
            <a:rPr lang="fr-CA"/>
            <a:t>Penser et rédiger de manière épicène </a:t>
          </a:r>
          <a:endParaRPr lang="en-US"/>
        </a:p>
      </dgm:t>
    </dgm:pt>
    <dgm:pt modelId="{ECEB066C-E7BB-4D21-8669-EA4B4FD3D4BC}" type="parTrans" cxnId="{99438CFB-49CF-4D3F-AC46-B8C5427F8988}">
      <dgm:prSet/>
      <dgm:spPr/>
      <dgm:t>
        <a:bodyPr/>
        <a:lstStyle/>
        <a:p>
          <a:endParaRPr lang="en-US"/>
        </a:p>
      </dgm:t>
    </dgm:pt>
    <dgm:pt modelId="{8FDD4DE5-0F23-4820-BF10-23ED6EF8E61A}" type="sibTrans" cxnId="{99438CFB-49CF-4D3F-AC46-B8C5427F8988}">
      <dgm:prSet/>
      <dgm:spPr/>
      <dgm:t>
        <a:bodyPr/>
        <a:lstStyle/>
        <a:p>
          <a:endParaRPr lang="en-US"/>
        </a:p>
      </dgm:t>
    </dgm:pt>
    <dgm:pt modelId="{5A6FAF32-65EA-4935-8D31-859F80177B77}">
      <dgm:prSet/>
      <dgm:spPr/>
      <dgm:t>
        <a:bodyPr/>
        <a:lstStyle/>
        <a:p>
          <a:r>
            <a:rPr lang="fr-CA"/>
            <a:t>Utiliser toute la gamme des procédés disponibles </a:t>
          </a:r>
          <a:endParaRPr lang="en-US"/>
        </a:p>
      </dgm:t>
    </dgm:pt>
    <dgm:pt modelId="{26EFD304-9FB4-499F-9BAD-290DE4AAB683}" type="parTrans" cxnId="{C3645937-5AF7-41B8-A058-A2328C6E589E}">
      <dgm:prSet/>
      <dgm:spPr/>
      <dgm:t>
        <a:bodyPr/>
        <a:lstStyle/>
        <a:p>
          <a:endParaRPr lang="en-US"/>
        </a:p>
      </dgm:t>
    </dgm:pt>
    <dgm:pt modelId="{FC611051-4BA3-4747-A01B-880C2C02946C}" type="sibTrans" cxnId="{C3645937-5AF7-41B8-A058-A2328C6E589E}">
      <dgm:prSet/>
      <dgm:spPr/>
      <dgm:t>
        <a:bodyPr/>
        <a:lstStyle/>
        <a:p>
          <a:endParaRPr lang="en-US"/>
        </a:p>
      </dgm:t>
    </dgm:pt>
    <dgm:pt modelId="{E49C477A-9C76-49B7-A1D9-71CB524F4657}">
      <dgm:prSet/>
      <dgm:spPr/>
      <dgm:t>
        <a:bodyPr/>
        <a:lstStyle/>
        <a:p>
          <a:r>
            <a:rPr lang="fr-CA"/>
            <a:t>Adapter la rédaction épicène à chaque type de texte</a:t>
          </a:r>
          <a:endParaRPr lang="en-US"/>
        </a:p>
      </dgm:t>
    </dgm:pt>
    <dgm:pt modelId="{9BBC4E5B-7130-4268-ABEC-AD1546002C2B}" type="parTrans" cxnId="{993CF245-DD4F-47D5-A2ED-D970704C56B6}">
      <dgm:prSet/>
      <dgm:spPr/>
      <dgm:t>
        <a:bodyPr/>
        <a:lstStyle/>
        <a:p>
          <a:endParaRPr lang="en-US"/>
        </a:p>
      </dgm:t>
    </dgm:pt>
    <dgm:pt modelId="{F52A04F3-C21D-44E0-B7D7-F82297D1CB92}" type="sibTrans" cxnId="{993CF245-DD4F-47D5-A2ED-D970704C56B6}">
      <dgm:prSet/>
      <dgm:spPr/>
      <dgm:t>
        <a:bodyPr/>
        <a:lstStyle/>
        <a:p>
          <a:endParaRPr lang="en-US"/>
        </a:p>
      </dgm:t>
    </dgm:pt>
    <dgm:pt modelId="{950B6312-6AC4-400A-9AF9-CC3F8ADD5860}">
      <dgm:prSet/>
      <dgm:spPr/>
      <dgm:t>
        <a:bodyPr/>
        <a:lstStyle/>
        <a:p>
          <a:r>
            <a:rPr lang="fr-CA"/>
            <a:t>Utiliser les doublets abrégés seulement dans les contextes où l’espace est restreint ou dans les écrits de style télégraphique</a:t>
          </a:r>
          <a:endParaRPr lang="en-US"/>
        </a:p>
      </dgm:t>
    </dgm:pt>
    <dgm:pt modelId="{E43508F9-5646-45B7-B648-C653010914C1}" type="parTrans" cxnId="{9B23A881-6237-4C52-ADA2-03EC3FFF221D}">
      <dgm:prSet/>
      <dgm:spPr/>
      <dgm:t>
        <a:bodyPr/>
        <a:lstStyle/>
        <a:p>
          <a:endParaRPr lang="en-US"/>
        </a:p>
      </dgm:t>
    </dgm:pt>
    <dgm:pt modelId="{3858A80B-1FC5-43CF-95DD-A2E9E01B4237}" type="sibTrans" cxnId="{9B23A881-6237-4C52-ADA2-03EC3FFF221D}">
      <dgm:prSet/>
      <dgm:spPr/>
      <dgm:t>
        <a:bodyPr/>
        <a:lstStyle/>
        <a:p>
          <a:endParaRPr lang="en-US"/>
        </a:p>
      </dgm:t>
    </dgm:pt>
    <dgm:pt modelId="{092C4E6A-B884-449A-A42F-DCC0BD711683}" type="pres">
      <dgm:prSet presAssocID="{68C9DBE0-E3BB-4B10-83B7-05DED854AE80}" presName="diagram" presStyleCnt="0">
        <dgm:presLayoutVars>
          <dgm:dir/>
          <dgm:resizeHandles val="exact"/>
        </dgm:presLayoutVars>
      </dgm:prSet>
      <dgm:spPr/>
    </dgm:pt>
    <dgm:pt modelId="{12E96106-470A-4F0C-8CB0-073A1D299482}" type="pres">
      <dgm:prSet presAssocID="{0A51A926-9105-4516-9667-119DEC7F3D3E}" presName="node" presStyleLbl="node1" presStyleIdx="0" presStyleCnt="5">
        <dgm:presLayoutVars>
          <dgm:bulletEnabled val="1"/>
        </dgm:presLayoutVars>
      </dgm:prSet>
      <dgm:spPr/>
    </dgm:pt>
    <dgm:pt modelId="{C446F3FD-AFE5-41BF-BE60-28B7648DF64D}" type="pres">
      <dgm:prSet presAssocID="{1682E9ED-BA48-4E0F-A2D1-CE35ABC090FA}" presName="sibTrans" presStyleCnt="0"/>
      <dgm:spPr/>
    </dgm:pt>
    <dgm:pt modelId="{B09CB93C-9ADB-4C8B-B6C5-3F66CBDCED72}" type="pres">
      <dgm:prSet presAssocID="{2D813D94-0BCF-42EB-BB5F-BF0348C6C450}" presName="node" presStyleLbl="node1" presStyleIdx="1" presStyleCnt="5">
        <dgm:presLayoutVars>
          <dgm:bulletEnabled val="1"/>
        </dgm:presLayoutVars>
      </dgm:prSet>
      <dgm:spPr/>
    </dgm:pt>
    <dgm:pt modelId="{56908365-1B18-419E-9F35-891BF495E4B5}" type="pres">
      <dgm:prSet presAssocID="{8FDD4DE5-0F23-4820-BF10-23ED6EF8E61A}" presName="sibTrans" presStyleCnt="0"/>
      <dgm:spPr/>
    </dgm:pt>
    <dgm:pt modelId="{2AE246B1-71D8-47F5-8D94-A595B9018035}" type="pres">
      <dgm:prSet presAssocID="{5A6FAF32-65EA-4935-8D31-859F80177B77}" presName="node" presStyleLbl="node1" presStyleIdx="2" presStyleCnt="5">
        <dgm:presLayoutVars>
          <dgm:bulletEnabled val="1"/>
        </dgm:presLayoutVars>
      </dgm:prSet>
      <dgm:spPr/>
    </dgm:pt>
    <dgm:pt modelId="{BAE8DF0A-FE65-4AB8-BBE0-D70744AF1586}" type="pres">
      <dgm:prSet presAssocID="{FC611051-4BA3-4747-A01B-880C2C02946C}" presName="sibTrans" presStyleCnt="0"/>
      <dgm:spPr/>
    </dgm:pt>
    <dgm:pt modelId="{B9532BC3-46B6-44A4-A03A-D8FA6AEEED71}" type="pres">
      <dgm:prSet presAssocID="{E49C477A-9C76-49B7-A1D9-71CB524F4657}" presName="node" presStyleLbl="node1" presStyleIdx="3" presStyleCnt="5">
        <dgm:presLayoutVars>
          <dgm:bulletEnabled val="1"/>
        </dgm:presLayoutVars>
      </dgm:prSet>
      <dgm:spPr/>
    </dgm:pt>
    <dgm:pt modelId="{CC9FB7B3-514A-4914-AF79-39365D327CEC}" type="pres">
      <dgm:prSet presAssocID="{F52A04F3-C21D-44E0-B7D7-F82297D1CB92}" presName="sibTrans" presStyleCnt="0"/>
      <dgm:spPr/>
    </dgm:pt>
    <dgm:pt modelId="{A730566B-379D-424E-A98E-581F22812A63}" type="pres">
      <dgm:prSet presAssocID="{950B6312-6AC4-400A-9AF9-CC3F8ADD5860}" presName="node" presStyleLbl="node1" presStyleIdx="4" presStyleCnt="5">
        <dgm:presLayoutVars>
          <dgm:bulletEnabled val="1"/>
        </dgm:presLayoutVars>
      </dgm:prSet>
      <dgm:spPr/>
    </dgm:pt>
  </dgm:ptLst>
  <dgm:cxnLst>
    <dgm:cxn modelId="{DE897625-DE93-4705-80AD-21D5AFC4A63B}" type="presOf" srcId="{2D813D94-0BCF-42EB-BB5F-BF0348C6C450}" destId="{B09CB93C-9ADB-4C8B-B6C5-3F66CBDCED72}" srcOrd="0" destOrd="0" presId="urn:microsoft.com/office/officeart/2005/8/layout/default"/>
    <dgm:cxn modelId="{7B641326-170B-46DD-9414-781E09C3BB60}" srcId="{68C9DBE0-E3BB-4B10-83B7-05DED854AE80}" destId="{0A51A926-9105-4516-9667-119DEC7F3D3E}" srcOrd="0" destOrd="0" parTransId="{AC43CFEC-BC8C-40AB-8A2F-CC015E267602}" sibTransId="{1682E9ED-BA48-4E0F-A2D1-CE35ABC090FA}"/>
    <dgm:cxn modelId="{442BC12F-8A04-47F5-9EEB-39BD11842786}" type="presOf" srcId="{5A6FAF32-65EA-4935-8D31-859F80177B77}" destId="{2AE246B1-71D8-47F5-8D94-A595B9018035}" srcOrd="0" destOrd="0" presId="urn:microsoft.com/office/officeart/2005/8/layout/default"/>
    <dgm:cxn modelId="{5EE91533-926B-4729-961E-273982C2F208}" type="presOf" srcId="{E49C477A-9C76-49B7-A1D9-71CB524F4657}" destId="{B9532BC3-46B6-44A4-A03A-D8FA6AEEED71}" srcOrd="0" destOrd="0" presId="urn:microsoft.com/office/officeart/2005/8/layout/default"/>
    <dgm:cxn modelId="{C3645937-5AF7-41B8-A058-A2328C6E589E}" srcId="{68C9DBE0-E3BB-4B10-83B7-05DED854AE80}" destId="{5A6FAF32-65EA-4935-8D31-859F80177B77}" srcOrd="2" destOrd="0" parTransId="{26EFD304-9FB4-499F-9BAD-290DE4AAB683}" sibTransId="{FC611051-4BA3-4747-A01B-880C2C02946C}"/>
    <dgm:cxn modelId="{993CF245-DD4F-47D5-A2ED-D970704C56B6}" srcId="{68C9DBE0-E3BB-4B10-83B7-05DED854AE80}" destId="{E49C477A-9C76-49B7-A1D9-71CB524F4657}" srcOrd="3" destOrd="0" parTransId="{9BBC4E5B-7130-4268-ABEC-AD1546002C2B}" sibTransId="{F52A04F3-C21D-44E0-B7D7-F82297D1CB92}"/>
    <dgm:cxn modelId="{B8F7814A-B5BE-4199-AA33-1AE3385EE6FB}" type="presOf" srcId="{0A51A926-9105-4516-9667-119DEC7F3D3E}" destId="{12E96106-470A-4F0C-8CB0-073A1D299482}" srcOrd="0" destOrd="0" presId="urn:microsoft.com/office/officeart/2005/8/layout/default"/>
    <dgm:cxn modelId="{9B23A881-6237-4C52-ADA2-03EC3FFF221D}" srcId="{68C9DBE0-E3BB-4B10-83B7-05DED854AE80}" destId="{950B6312-6AC4-400A-9AF9-CC3F8ADD5860}" srcOrd="4" destOrd="0" parTransId="{E43508F9-5646-45B7-B648-C653010914C1}" sibTransId="{3858A80B-1FC5-43CF-95DD-A2E9E01B4237}"/>
    <dgm:cxn modelId="{E1E420AE-E69A-4DBA-AC8A-6F7F2BB5C2F7}" type="presOf" srcId="{68C9DBE0-E3BB-4B10-83B7-05DED854AE80}" destId="{092C4E6A-B884-449A-A42F-DCC0BD711683}" srcOrd="0" destOrd="0" presId="urn:microsoft.com/office/officeart/2005/8/layout/default"/>
    <dgm:cxn modelId="{7CB9EED2-5D39-4A0A-8D7D-14083B9B8AC4}" type="presOf" srcId="{950B6312-6AC4-400A-9AF9-CC3F8ADD5860}" destId="{A730566B-379D-424E-A98E-581F22812A63}" srcOrd="0" destOrd="0" presId="urn:microsoft.com/office/officeart/2005/8/layout/default"/>
    <dgm:cxn modelId="{99438CFB-49CF-4D3F-AC46-B8C5427F8988}" srcId="{68C9DBE0-E3BB-4B10-83B7-05DED854AE80}" destId="{2D813D94-0BCF-42EB-BB5F-BF0348C6C450}" srcOrd="1" destOrd="0" parTransId="{ECEB066C-E7BB-4D21-8669-EA4B4FD3D4BC}" sibTransId="{8FDD4DE5-0F23-4820-BF10-23ED6EF8E61A}"/>
    <dgm:cxn modelId="{E1AAF045-C284-458D-8659-23344D0397BF}" type="presParOf" srcId="{092C4E6A-B884-449A-A42F-DCC0BD711683}" destId="{12E96106-470A-4F0C-8CB0-073A1D299482}" srcOrd="0" destOrd="0" presId="urn:microsoft.com/office/officeart/2005/8/layout/default"/>
    <dgm:cxn modelId="{6EFC709D-B1EC-42C0-BECF-88E715FF2D1A}" type="presParOf" srcId="{092C4E6A-B884-449A-A42F-DCC0BD711683}" destId="{C446F3FD-AFE5-41BF-BE60-28B7648DF64D}" srcOrd="1" destOrd="0" presId="urn:microsoft.com/office/officeart/2005/8/layout/default"/>
    <dgm:cxn modelId="{AA49D03A-F3BA-48B2-B32B-25FB59EC22EC}" type="presParOf" srcId="{092C4E6A-B884-449A-A42F-DCC0BD711683}" destId="{B09CB93C-9ADB-4C8B-B6C5-3F66CBDCED72}" srcOrd="2" destOrd="0" presId="urn:microsoft.com/office/officeart/2005/8/layout/default"/>
    <dgm:cxn modelId="{ACC754EB-BBC8-480A-B2DA-8B1D5AE38EE8}" type="presParOf" srcId="{092C4E6A-B884-449A-A42F-DCC0BD711683}" destId="{56908365-1B18-419E-9F35-891BF495E4B5}" srcOrd="3" destOrd="0" presId="urn:microsoft.com/office/officeart/2005/8/layout/default"/>
    <dgm:cxn modelId="{5650456E-727D-4C3E-A700-ACBD04605E0B}" type="presParOf" srcId="{092C4E6A-B884-449A-A42F-DCC0BD711683}" destId="{2AE246B1-71D8-47F5-8D94-A595B9018035}" srcOrd="4" destOrd="0" presId="urn:microsoft.com/office/officeart/2005/8/layout/default"/>
    <dgm:cxn modelId="{0983BC40-6D48-4516-806A-FB0DDDBC863A}" type="presParOf" srcId="{092C4E6A-B884-449A-A42F-DCC0BD711683}" destId="{BAE8DF0A-FE65-4AB8-BBE0-D70744AF1586}" srcOrd="5" destOrd="0" presId="urn:microsoft.com/office/officeart/2005/8/layout/default"/>
    <dgm:cxn modelId="{CA068CB5-30AF-4A78-82ED-905263B03B02}" type="presParOf" srcId="{092C4E6A-B884-449A-A42F-DCC0BD711683}" destId="{B9532BC3-46B6-44A4-A03A-D8FA6AEEED71}" srcOrd="6" destOrd="0" presId="urn:microsoft.com/office/officeart/2005/8/layout/default"/>
    <dgm:cxn modelId="{7BB60937-207E-494B-A771-7DA54AF23238}" type="presParOf" srcId="{092C4E6A-B884-449A-A42F-DCC0BD711683}" destId="{CC9FB7B3-514A-4914-AF79-39365D327CEC}" srcOrd="7" destOrd="0" presId="urn:microsoft.com/office/officeart/2005/8/layout/default"/>
    <dgm:cxn modelId="{D41A6BBC-7F67-4916-8134-BA1A61C418D9}" type="presParOf" srcId="{092C4E6A-B884-449A-A42F-DCC0BD711683}" destId="{A730566B-379D-424E-A98E-581F22812A6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6F0931-7107-4AEC-9BBD-2F50BE00202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9CB0CE7-737E-4AB4-B5CC-6AC963C3811F}">
      <dgm:prSet custT="1"/>
      <dgm:spPr/>
      <dgm:t>
        <a:bodyPr/>
        <a:lstStyle/>
        <a:p>
          <a:r>
            <a:rPr lang="fr-CA" sz="1400" dirty="0">
              <a:hlinkClick xmlns:r="http://schemas.openxmlformats.org/officeDocument/2006/relationships" r:id="rId1"/>
            </a:rPr>
            <a:t>Antidote (prismes de révision)</a:t>
          </a:r>
          <a:endParaRPr lang="en-US" sz="1400" dirty="0"/>
        </a:p>
      </dgm:t>
    </dgm:pt>
    <dgm:pt modelId="{240398D7-D257-4A03-8067-1F5B23161453}" type="parTrans" cxnId="{50567D71-388E-4228-97EE-9A3EBAED656A}">
      <dgm:prSet/>
      <dgm:spPr/>
      <dgm:t>
        <a:bodyPr/>
        <a:lstStyle/>
        <a:p>
          <a:endParaRPr lang="en-US"/>
        </a:p>
      </dgm:t>
    </dgm:pt>
    <dgm:pt modelId="{C9A9F144-F2B2-43B3-9DD1-E706DA5B7609}" type="sibTrans" cxnId="{50567D71-388E-4228-97EE-9A3EBAED656A}">
      <dgm:prSet/>
      <dgm:spPr/>
      <dgm:t>
        <a:bodyPr/>
        <a:lstStyle/>
        <a:p>
          <a:endParaRPr lang="en-US"/>
        </a:p>
      </dgm:t>
    </dgm:pt>
    <dgm:pt modelId="{8B36B145-A8E9-4D04-8A2E-ECBE55169327}">
      <dgm:prSet custT="1"/>
      <dgm:spPr/>
      <dgm:t>
        <a:bodyPr/>
        <a:lstStyle/>
        <a:p>
          <a:r>
            <a:rPr lang="fr-CA" sz="1400" dirty="0">
              <a:hlinkClick xmlns:r="http://schemas.openxmlformats.org/officeDocument/2006/relationships" r:id="rId2"/>
            </a:rPr>
            <a:t>Autoformation</a:t>
          </a:r>
          <a:endParaRPr lang="en-US" sz="1400" dirty="0"/>
        </a:p>
      </dgm:t>
    </dgm:pt>
    <dgm:pt modelId="{13B308F8-5B44-473C-8C56-D0D65D80F8F3}" type="parTrans" cxnId="{A7E723A2-81D6-4754-AA91-3336C9D2444C}">
      <dgm:prSet/>
      <dgm:spPr/>
      <dgm:t>
        <a:bodyPr/>
        <a:lstStyle/>
        <a:p>
          <a:endParaRPr lang="en-US"/>
        </a:p>
      </dgm:t>
    </dgm:pt>
    <dgm:pt modelId="{B95EC1A4-E68C-4BF2-83A5-F971E2511E17}" type="sibTrans" cxnId="{A7E723A2-81D6-4754-AA91-3336C9D2444C}">
      <dgm:prSet/>
      <dgm:spPr/>
      <dgm:t>
        <a:bodyPr/>
        <a:lstStyle/>
        <a:p>
          <a:endParaRPr lang="en-US"/>
        </a:p>
      </dgm:t>
    </dgm:pt>
    <dgm:pt modelId="{F9CE8DFF-CA80-40D8-AE80-9208F156563D}">
      <dgm:prSet custT="1"/>
      <dgm:spPr/>
      <dgm:t>
        <a:bodyPr/>
        <a:lstStyle/>
        <a:p>
          <a:r>
            <a:rPr lang="fr-CA" sz="1400" dirty="0">
              <a:hlinkClick xmlns:r="http://schemas.openxmlformats.org/officeDocument/2006/relationships" r:id="rId3"/>
            </a:rPr>
            <a:t>Listes de termes épicènes ou neutres</a:t>
          </a:r>
          <a:endParaRPr lang="en-US" sz="1400" dirty="0"/>
        </a:p>
      </dgm:t>
    </dgm:pt>
    <dgm:pt modelId="{922E217D-2D92-49E1-9358-664DF5E9521B}" type="parTrans" cxnId="{692D34AB-FBC8-4726-9A4C-7A53B3DA849C}">
      <dgm:prSet/>
      <dgm:spPr/>
      <dgm:t>
        <a:bodyPr/>
        <a:lstStyle/>
        <a:p>
          <a:endParaRPr lang="en-US"/>
        </a:p>
      </dgm:t>
    </dgm:pt>
    <dgm:pt modelId="{272EB514-0E7C-425D-A000-C4B1FE83AAA4}" type="sibTrans" cxnId="{692D34AB-FBC8-4726-9A4C-7A53B3DA849C}">
      <dgm:prSet/>
      <dgm:spPr/>
      <dgm:t>
        <a:bodyPr/>
        <a:lstStyle/>
        <a:p>
          <a:endParaRPr lang="en-US"/>
        </a:p>
      </dgm:t>
    </dgm:pt>
    <dgm:pt modelId="{23884950-AB9D-4817-AC7D-A2A434EC2D89}" type="pres">
      <dgm:prSet presAssocID="{2C6F0931-7107-4AEC-9BBD-2F50BE002028}" presName="root" presStyleCnt="0">
        <dgm:presLayoutVars>
          <dgm:dir/>
          <dgm:resizeHandles val="exact"/>
        </dgm:presLayoutVars>
      </dgm:prSet>
      <dgm:spPr/>
    </dgm:pt>
    <dgm:pt modelId="{CF30E4E9-F911-4781-9FF9-BC47A90D3A82}" type="pres">
      <dgm:prSet presAssocID="{19CB0CE7-737E-4AB4-B5CC-6AC963C3811F}" presName="compNode" presStyleCnt="0"/>
      <dgm:spPr/>
    </dgm:pt>
    <dgm:pt modelId="{B827936D-95CB-44AA-9275-20CB423C3CBF}" type="pres">
      <dgm:prSet presAssocID="{19CB0CE7-737E-4AB4-B5CC-6AC963C3811F}" presName="iconRect" presStyleLbl="node1" presStyleIdx="0"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Potion avec un remplissage uni"/>
        </a:ext>
      </dgm:extLst>
    </dgm:pt>
    <dgm:pt modelId="{0F13ADDF-4387-4682-A764-258D06B1731A}" type="pres">
      <dgm:prSet presAssocID="{19CB0CE7-737E-4AB4-B5CC-6AC963C3811F}" presName="spaceRect" presStyleCnt="0"/>
      <dgm:spPr/>
    </dgm:pt>
    <dgm:pt modelId="{88015C91-F311-4FA7-BBFD-36B2B252299B}" type="pres">
      <dgm:prSet presAssocID="{19CB0CE7-737E-4AB4-B5CC-6AC963C3811F}" presName="textRect" presStyleLbl="revTx" presStyleIdx="0" presStyleCnt="3">
        <dgm:presLayoutVars>
          <dgm:chMax val="1"/>
          <dgm:chPref val="1"/>
        </dgm:presLayoutVars>
      </dgm:prSet>
      <dgm:spPr/>
    </dgm:pt>
    <dgm:pt modelId="{AC8D512E-D919-40C7-B432-6684EC012696}" type="pres">
      <dgm:prSet presAssocID="{C9A9F144-F2B2-43B3-9DD1-E706DA5B7609}" presName="sibTrans" presStyleCnt="0"/>
      <dgm:spPr/>
    </dgm:pt>
    <dgm:pt modelId="{8EEE7965-89DB-4240-A7F5-559B9E0EF5F2}" type="pres">
      <dgm:prSet presAssocID="{8B36B145-A8E9-4D04-8A2E-ECBE55169327}" presName="compNode" presStyleCnt="0"/>
      <dgm:spPr/>
    </dgm:pt>
    <dgm:pt modelId="{AC0F8FBB-EA21-4A26-B863-AF22138E6D81}" type="pres">
      <dgm:prSet presAssocID="{8B36B145-A8E9-4D04-8A2E-ECBE55169327}"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rayon"/>
        </a:ext>
      </dgm:extLst>
    </dgm:pt>
    <dgm:pt modelId="{D8378BED-0C5A-46CD-A2D0-66119CB1F9C1}" type="pres">
      <dgm:prSet presAssocID="{8B36B145-A8E9-4D04-8A2E-ECBE55169327}" presName="spaceRect" presStyleCnt="0"/>
      <dgm:spPr/>
    </dgm:pt>
    <dgm:pt modelId="{778BF00B-D663-476A-9AC0-46E2C5C9C16A}" type="pres">
      <dgm:prSet presAssocID="{8B36B145-A8E9-4D04-8A2E-ECBE55169327}" presName="textRect" presStyleLbl="revTx" presStyleIdx="1" presStyleCnt="3">
        <dgm:presLayoutVars>
          <dgm:chMax val="1"/>
          <dgm:chPref val="1"/>
        </dgm:presLayoutVars>
      </dgm:prSet>
      <dgm:spPr/>
    </dgm:pt>
    <dgm:pt modelId="{815AE896-71A8-41A8-85F5-B8D6580FE015}" type="pres">
      <dgm:prSet presAssocID="{B95EC1A4-E68C-4BF2-83A5-F971E2511E17}" presName="sibTrans" presStyleCnt="0"/>
      <dgm:spPr/>
    </dgm:pt>
    <dgm:pt modelId="{515B0785-3534-495E-A901-29A48D6C5C03}" type="pres">
      <dgm:prSet presAssocID="{F9CE8DFF-CA80-40D8-AE80-9208F156563D}" presName="compNode" presStyleCnt="0"/>
      <dgm:spPr/>
    </dgm:pt>
    <dgm:pt modelId="{ED67E768-4155-43A9-B4E9-13E88DB2611B}" type="pres">
      <dgm:prSet presAssocID="{F9CE8DFF-CA80-40D8-AE80-9208F156563D}" presName="iconRect" presStyleLbl="node1" presStyleIdx="2" presStyleCnt="3"/>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Liste avec un remplissage uni"/>
        </a:ext>
      </dgm:extLst>
    </dgm:pt>
    <dgm:pt modelId="{7E6258FA-EA41-48DB-B1A9-8B3412B17D0A}" type="pres">
      <dgm:prSet presAssocID="{F9CE8DFF-CA80-40D8-AE80-9208F156563D}" presName="spaceRect" presStyleCnt="0"/>
      <dgm:spPr/>
    </dgm:pt>
    <dgm:pt modelId="{5A4E1DB8-03A4-4836-A6CE-1B95DC890C18}" type="pres">
      <dgm:prSet presAssocID="{F9CE8DFF-CA80-40D8-AE80-9208F156563D}" presName="textRect" presStyleLbl="revTx" presStyleIdx="2" presStyleCnt="3">
        <dgm:presLayoutVars>
          <dgm:chMax val="1"/>
          <dgm:chPref val="1"/>
        </dgm:presLayoutVars>
      </dgm:prSet>
      <dgm:spPr/>
    </dgm:pt>
  </dgm:ptLst>
  <dgm:cxnLst>
    <dgm:cxn modelId="{70F5C561-39F0-4C82-8AE9-15B075B51437}" type="presOf" srcId="{F9CE8DFF-CA80-40D8-AE80-9208F156563D}" destId="{5A4E1DB8-03A4-4836-A6CE-1B95DC890C18}" srcOrd="0" destOrd="0" presId="urn:microsoft.com/office/officeart/2018/2/layout/IconLabelList"/>
    <dgm:cxn modelId="{45B16442-1171-4864-A244-3321CB3A9701}" type="presOf" srcId="{2C6F0931-7107-4AEC-9BBD-2F50BE002028}" destId="{23884950-AB9D-4817-AC7D-A2A434EC2D89}" srcOrd="0" destOrd="0" presId="urn:microsoft.com/office/officeart/2018/2/layout/IconLabelList"/>
    <dgm:cxn modelId="{50567D71-388E-4228-97EE-9A3EBAED656A}" srcId="{2C6F0931-7107-4AEC-9BBD-2F50BE002028}" destId="{19CB0CE7-737E-4AB4-B5CC-6AC963C3811F}" srcOrd="0" destOrd="0" parTransId="{240398D7-D257-4A03-8067-1F5B23161453}" sibTransId="{C9A9F144-F2B2-43B3-9DD1-E706DA5B7609}"/>
    <dgm:cxn modelId="{48E25F8E-777C-4515-B3C3-85A04324B100}" type="presOf" srcId="{19CB0CE7-737E-4AB4-B5CC-6AC963C3811F}" destId="{88015C91-F311-4FA7-BBFD-36B2B252299B}" srcOrd="0" destOrd="0" presId="urn:microsoft.com/office/officeart/2018/2/layout/IconLabelList"/>
    <dgm:cxn modelId="{8E5F7D97-4401-468A-B61F-CD1D41554138}" type="presOf" srcId="{8B36B145-A8E9-4D04-8A2E-ECBE55169327}" destId="{778BF00B-D663-476A-9AC0-46E2C5C9C16A}" srcOrd="0" destOrd="0" presId="urn:microsoft.com/office/officeart/2018/2/layout/IconLabelList"/>
    <dgm:cxn modelId="{A7E723A2-81D6-4754-AA91-3336C9D2444C}" srcId="{2C6F0931-7107-4AEC-9BBD-2F50BE002028}" destId="{8B36B145-A8E9-4D04-8A2E-ECBE55169327}" srcOrd="1" destOrd="0" parTransId="{13B308F8-5B44-473C-8C56-D0D65D80F8F3}" sibTransId="{B95EC1A4-E68C-4BF2-83A5-F971E2511E17}"/>
    <dgm:cxn modelId="{692D34AB-FBC8-4726-9A4C-7A53B3DA849C}" srcId="{2C6F0931-7107-4AEC-9BBD-2F50BE002028}" destId="{F9CE8DFF-CA80-40D8-AE80-9208F156563D}" srcOrd="2" destOrd="0" parTransId="{922E217D-2D92-49E1-9358-664DF5E9521B}" sibTransId="{272EB514-0E7C-425D-A000-C4B1FE83AAA4}"/>
    <dgm:cxn modelId="{F234C9D1-6FFA-4EDC-87DA-892BCE1EEAE6}" type="presParOf" srcId="{23884950-AB9D-4817-AC7D-A2A434EC2D89}" destId="{CF30E4E9-F911-4781-9FF9-BC47A90D3A82}" srcOrd="0" destOrd="0" presId="urn:microsoft.com/office/officeart/2018/2/layout/IconLabelList"/>
    <dgm:cxn modelId="{475365C8-780C-42B0-8E12-464BB5641CD9}" type="presParOf" srcId="{CF30E4E9-F911-4781-9FF9-BC47A90D3A82}" destId="{B827936D-95CB-44AA-9275-20CB423C3CBF}" srcOrd="0" destOrd="0" presId="urn:microsoft.com/office/officeart/2018/2/layout/IconLabelList"/>
    <dgm:cxn modelId="{6C957ACB-E658-4C63-9ADA-EC29596BC224}" type="presParOf" srcId="{CF30E4E9-F911-4781-9FF9-BC47A90D3A82}" destId="{0F13ADDF-4387-4682-A764-258D06B1731A}" srcOrd="1" destOrd="0" presId="urn:microsoft.com/office/officeart/2018/2/layout/IconLabelList"/>
    <dgm:cxn modelId="{D94D5EF0-5A2E-4E92-9C5B-9D4F6DE9DD97}" type="presParOf" srcId="{CF30E4E9-F911-4781-9FF9-BC47A90D3A82}" destId="{88015C91-F311-4FA7-BBFD-36B2B252299B}" srcOrd="2" destOrd="0" presId="urn:microsoft.com/office/officeart/2018/2/layout/IconLabelList"/>
    <dgm:cxn modelId="{FD6CBD14-D2E9-4761-884D-2C90D04FA678}" type="presParOf" srcId="{23884950-AB9D-4817-AC7D-A2A434EC2D89}" destId="{AC8D512E-D919-40C7-B432-6684EC012696}" srcOrd="1" destOrd="0" presId="urn:microsoft.com/office/officeart/2018/2/layout/IconLabelList"/>
    <dgm:cxn modelId="{30A2B7D4-12CE-496B-BD25-89DBB8A84F3D}" type="presParOf" srcId="{23884950-AB9D-4817-AC7D-A2A434EC2D89}" destId="{8EEE7965-89DB-4240-A7F5-559B9E0EF5F2}" srcOrd="2" destOrd="0" presId="urn:microsoft.com/office/officeart/2018/2/layout/IconLabelList"/>
    <dgm:cxn modelId="{C2368CC0-901A-423C-8300-AADBCDA52686}" type="presParOf" srcId="{8EEE7965-89DB-4240-A7F5-559B9E0EF5F2}" destId="{AC0F8FBB-EA21-4A26-B863-AF22138E6D81}" srcOrd="0" destOrd="0" presId="urn:microsoft.com/office/officeart/2018/2/layout/IconLabelList"/>
    <dgm:cxn modelId="{3E5AD9D2-5C16-4D75-8338-AB158B432522}" type="presParOf" srcId="{8EEE7965-89DB-4240-A7F5-559B9E0EF5F2}" destId="{D8378BED-0C5A-46CD-A2D0-66119CB1F9C1}" srcOrd="1" destOrd="0" presId="urn:microsoft.com/office/officeart/2018/2/layout/IconLabelList"/>
    <dgm:cxn modelId="{6EE16069-792D-4D20-AEFD-AF2C3D23918A}" type="presParOf" srcId="{8EEE7965-89DB-4240-A7F5-559B9E0EF5F2}" destId="{778BF00B-D663-476A-9AC0-46E2C5C9C16A}" srcOrd="2" destOrd="0" presId="urn:microsoft.com/office/officeart/2018/2/layout/IconLabelList"/>
    <dgm:cxn modelId="{07FDBC4E-82D5-4C3E-8B54-AFDAAF567320}" type="presParOf" srcId="{23884950-AB9D-4817-AC7D-A2A434EC2D89}" destId="{815AE896-71A8-41A8-85F5-B8D6580FE015}" srcOrd="3" destOrd="0" presId="urn:microsoft.com/office/officeart/2018/2/layout/IconLabelList"/>
    <dgm:cxn modelId="{45AF06AA-075A-4B02-B483-13D14E2490DA}" type="presParOf" srcId="{23884950-AB9D-4817-AC7D-A2A434EC2D89}" destId="{515B0785-3534-495E-A901-29A48D6C5C03}" srcOrd="4" destOrd="0" presId="urn:microsoft.com/office/officeart/2018/2/layout/IconLabelList"/>
    <dgm:cxn modelId="{232B27B3-7CBD-449F-971C-A70181AB4FF4}" type="presParOf" srcId="{515B0785-3534-495E-A901-29A48D6C5C03}" destId="{ED67E768-4155-43A9-B4E9-13E88DB2611B}" srcOrd="0" destOrd="0" presId="urn:microsoft.com/office/officeart/2018/2/layout/IconLabelList"/>
    <dgm:cxn modelId="{74F3F582-C309-4C08-87D9-B717D2499B7B}" type="presParOf" srcId="{515B0785-3534-495E-A901-29A48D6C5C03}" destId="{7E6258FA-EA41-48DB-B1A9-8B3412B17D0A}" srcOrd="1" destOrd="0" presId="urn:microsoft.com/office/officeart/2018/2/layout/IconLabelList"/>
    <dgm:cxn modelId="{B19C96E5-25C0-4140-8D3C-1CE950307E81}" type="presParOf" srcId="{515B0785-3534-495E-A901-29A48D6C5C03}" destId="{5A4E1DB8-03A4-4836-A6CE-1B95DC890C1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8E5D24-E8F1-47BC-8823-6341E5038E4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4767FB5-CA24-4697-B755-06AEB47FC4BB}">
      <dgm:prSet/>
      <dgm:spPr/>
      <dgm:t>
        <a:bodyPr/>
        <a:lstStyle/>
        <a:p>
          <a:r>
            <a:rPr lang="fr-CA" b="1" dirty="0"/>
            <a:t>épicène : </a:t>
          </a:r>
          <a:r>
            <a:rPr lang="fr-CA" dirty="0"/>
            <a:t>« Dont le féminin et le masculin ont la même forme » (</a:t>
          </a:r>
          <a:r>
            <a:rPr lang="fr-CA" i="1" dirty="0"/>
            <a:t>Antidote</a:t>
          </a:r>
          <a:r>
            <a:rPr lang="fr-CA" dirty="0"/>
            <a:t>) La « </a:t>
          </a:r>
          <a:r>
            <a:rPr lang="fr-CA" i="1" dirty="0"/>
            <a:t>rédaction épicène</a:t>
          </a:r>
          <a:r>
            <a:rPr lang="fr-CA" dirty="0"/>
            <a:t> fait référence à une pratique d’écriture qui donne de la visibilité aux femmes dans les textes grâce à l’utilisation de doublets et qui confère également un caractère plus inclusif aux écrits par l’emploi de la formulation neutre. » (BDL)</a:t>
          </a:r>
          <a:endParaRPr lang="en-US" dirty="0"/>
        </a:p>
      </dgm:t>
    </dgm:pt>
    <dgm:pt modelId="{7B25CAC4-D239-4293-A55C-FC317292A484}" type="parTrans" cxnId="{5705B824-A697-41FA-9B5D-99B8354D3BA5}">
      <dgm:prSet/>
      <dgm:spPr/>
      <dgm:t>
        <a:bodyPr/>
        <a:lstStyle/>
        <a:p>
          <a:endParaRPr lang="en-US"/>
        </a:p>
      </dgm:t>
    </dgm:pt>
    <dgm:pt modelId="{FCDC2055-2963-43C8-B879-ABAF787E434D}" type="sibTrans" cxnId="{5705B824-A697-41FA-9B5D-99B8354D3BA5}">
      <dgm:prSet/>
      <dgm:spPr/>
      <dgm:t>
        <a:bodyPr/>
        <a:lstStyle/>
        <a:p>
          <a:endParaRPr lang="en-US"/>
        </a:p>
      </dgm:t>
    </dgm:pt>
    <dgm:pt modelId="{1228EDE9-E111-47B7-800A-41DED6DC9E06}">
      <dgm:prSet/>
      <dgm:spPr/>
      <dgm:t>
        <a:bodyPr/>
        <a:lstStyle/>
        <a:p>
          <a:r>
            <a:rPr lang="fr-CA" b="1" dirty="0"/>
            <a:t>Doublet complet : </a:t>
          </a:r>
          <a:r>
            <a:rPr lang="fr-CA" dirty="0"/>
            <a:t>« l’ensemble que constituent la forme masculine et la forme féminine d’un nom. » (BDL)</a:t>
          </a:r>
          <a:endParaRPr lang="en-US" dirty="0"/>
        </a:p>
      </dgm:t>
    </dgm:pt>
    <dgm:pt modelId="{3A1A0C62-2B67-4DE8-A05B-DBDFC7CC8437}" type="parTrans" cxnId="{B6D7CCAA-9E83-4E2F-B0A2-8805DE56EF1D}">
      <dgm:prSet/>
      <dgm:spPr/>
      <dgm:t>
        <a:bodyPr/>
        <a:lstStyle/>
        <a:p>
          <a:endParaRPr lang="en-US"/>
        </a:p>
      </dgm:t>
    </dgm:pt>
    <dgm:pt modelId="{309799CF-888F-4E48-B1BD-F0F2C317CE8C}" type="sibTrans" cxnId="{B6D7CCAA-9E83-4E2F-B0A2-8805DE56EF1D}">
      <dgm:prSet/>
      <dgm:spPr/>
      <dgm:t>
        <a:bodyPr/>
        <a:lstStyle/>
        <a:p>
          <a:endParaRPr lang="en-US"/>
        </a:p>
      </dgm:t>
    </dgm:pt>
    <dgm:pt modelId="{CBA19B05-BE80-4A9E-A808-693FCBE5C5B6}">
      <dgm:prSet/>
      <dgm:spPr/>
      <dgm:t>
        <a:bodyPr/>
        <a:lstStyle/>
        <a:p>
          <a:r>
            <a:rPr lang="fr-CA" b="1" dirty="0"/>
            <a:t>Doublet abrégé : </a:t>
          </a:r>
          <a:r>
            <a:rPr lang="fr-CA" dirty="0"/>
            <a:t>« Le doublet abrégé est une dénomination issue de la réduction d’un doublet complet au moyen d’un signe de ponctuation […] l'OQLF juge que l’emploi des doublets abrégés est une option acceptable dans les contextes où l’espace est restreint […] ainsi que dans les écrits de style télégraphique. » (BDL)</a:t>
          </a:r>
          <a:endParaRPr lang="en-US" dirty="0"/>
        </a:p>
      </dgm:t>
    </dgm:pt>
    <dgm:pt modelId="{7195F629-8047-4310-95F1-24839DF95EAB}" type="parTrans" cxnId="{91B748A9-E869-4C67-8AB2-8F64D4098B43}">
      <dgm:prSet/>
      <dgm:spPr/>
      <dgm:t>
        <a:bodyPr/>
        <a:lstStyle/>
        <a:p>
          <a:endParaRPr lang="en-US"/>
        </a:p>
      </dgm:t>
    </dgm:pt>
    <dgm:pt modelId="{31B068B7-C9B6-4082-8B47-E31CFE731B6F}" type="sibTrans" cxnId="{91B748A9-E869-4C67-8AB2-8F64D4098B43}">
      <dgm:prSet/>
      <dgm:spPr/>
      <dgm:t>
        <a:bodyPr/>
        <a:lstStyle/>
        <a:p>
          <a:endParaRPr lang="en-US"/>
        </a:p>
      </dgm:t>
    </dgm:pt>
    <dgm:pt modelId="{F8F1183F-6F73-4FC5-885A-47F94FEB6BC8}">
      <dgm:prSet/>
      <dgm:spPr/>
      <dgm:t>
        <a:bodyPr/>
        <a:lstStyle/>
        <a:p>
          <a:r>
            <a:rPr lang="fr-CA" b="1" dirty="0"/>
            <a:t>Appellation de personne :</a:t>
          </a:r>
          <a:r>
            <a:rPr lang="fr-CA" dirty="0"/>
            <a:t> « Le terme </a:t>
          </a:r>
          <a:r>
            <a:rPr lang="fr-CA" i="1" dirty="0"/>
            <a:t>appellation de personne</a:t>
          </a:r>
          <a:r>
            <a:rPr lang="fr-CA" dirty="0"/>
            <a:t> […] inclut les noms de métiers et de professions, les titres, les grades ainsi que les fonctions et les appellations d’emploi, [ceux et celles] engagés dans différentes activités sociales, artistiques, sportives ou autres, et les noms qui indiquent l’état ou le statut des personnes. » (BDL)</a:t>
          </a:r>
          <a:endParaRPr lang="en-US" dirty="0"/>
        </a:p>
      </dgm:t>
    </dgm:pt>
    <dgm:pt modelId="{5F2C3866-3AC0-4422-B1DB-D27B2C6FD8E6}" type="parTrans" cxnId="{3BB2D11E-444F-44AD-8EB7-25661DE78E14}">
      <dgm:prSet/>
      <dgm:spPr/>
      <dgm:t>
        <a:bodyPr/>
        <a:lstStyle/>
        <a:p>
          <a:endParaRPr lang="en-US"/>
        </a:p>
      </dgm:t>
    </dgm:pt>
    <dgm:pt modelId="{23980573-5E99-4558-8A76-37526B703D19}" type="sibTrans" cxnId="{3BB2D11E-444F-44AD-8EB7-25661DE78E14}">
      <dgm:prSet/>
      <dgm:spPr/>
      <dgm:t>
        <a:bodyPr/>
        <a:lstStyle/>
        <a:p>
          <a:endParaRPr lang="en-US"/>
        </a:p>
      </dgm:t>
    </dgm:pt>
    <dgm:pt modelId="{0DB33381-392B-496A-A855-E5D77E785774}" type="pres">
      <dgm:prSet presAssocID="{698E5D24-E8F1-47BC-8823-6341E5038E43}" presName="vert0" presStyleCnt="0">
        <dgm:presLayoutVars>
          <dgm:dir/>
          <dgm:animOne val="branch"/>
          <dgm:animLvl val="lvl"/>
        </dgm:presLayoutVars>
      </dgm:prSet>
      <dgm:spPr/>
    </dgm:pt>
    <dgm:pt modelId="{31928495-C55A-4C8E-B228-C332A3B9F865}" type="pres">
      <dgm:prSet presAssocID="{44767FB5-CA24-4697-B755-06AEB47FC4BB}" presName="thickLine" presStyleLbl="alignNode1" presStyleIdx="0" presStyleCnt="4"/>
      <dgm:spPr/>
    </dgm:pt>
    <dgm:pt modelId="{F00FD152-C05A-44CA-A8AF-96FA1533DD66}" type="pres">
      <dgm:prSet presAssocID="{44767FB5-CA24-4697-B755-06AEB47FC4BB}" presName="horz1" presStyleCnt="0"/>
      <dgm:spPr/>
    </dgm:pt>
    <dgm:pt modelId="{02434BB8-B2BD-4E9D-B5D9-BC78BD9A8BD7}" type="pres">
      <dgm:prSet presAssocID="{44767FB5-CA24-4697-B755-06AEB47FC4BB}" presName="tx1" presStyleLbl="revTx" presStyleIdx="0" presStyleCnt="4"/>
      <dgm:spPr/>
    </dgm:pt>
    <dgm:pt modelId="{25FD8D35-D0B2-42EF-A1A7-0F0EE9274EBA}" type="pres">
      <dgm:prSet presAssocID="{44767FB5-CA24-4697-B755-06AEB47FC4BB}" presName="vert1" presStyleCnt="0"/>
      <dgm:spPr/>
    </dgm:pt>
    <dgm:pt modelId="{1D4D9EE1-2315-4255-9302-D5C53D3D878A}" type="pres">
      <dgm:prSet presAssocID="{1228EDE9-E111-47B7-800A-41DED6DC9E06}" presName="thickLine" presStyleLbl="alignNode1" presStyleIdx="1" presStyleCnt="4"/>
      <dgm:spPr/>
    </dgm:pt>
    <dgm:pt modelId="{FF386568-96AC-451E-8909-46A4C7ED84C6}" type="pres">
      <dgm:prSet presAssocID="{1228EDE9-E111-47B7-800A-41DED6DC9E06}" presName="horz1" presStyleCnt="0"/>
      <dgm:spPr/>
    </dgm:pt>
    <dgm:pt modelId="{90DF752B-EFBC-43F7-9E65-C642A3210156}" type="pres">
      <dgm:prSet presAssocID="{1228EDE9-E111-47B7-800A-41DED6DC9E06}" presName="tx1" presStyleLbl="revTx" presStyleIdx="1" presStyleCnt="4" custScaleY="46152"/>
      <dgm:spPr/>
    </dgm:pt>
    <dgm:pt modelId="{4E5B970C-C6EA-421B-8A81-EBD0301A475F}" type="pres">
      <dgm:prSet presAssocID="{1228EDE9-E111-47B7-800A-41DED6DC9E06}" presName="vert1" presStyleCnt="0"/>
      <dgm:spPr/>
    </dgm:pt>
    <dgm:pt modelId="{CB03C27E-FAC9-45DA-8B28-C3787430DECE}" type="pres">
      <dgm:prSet presAssocID="{CBA19B05-BE80-4A9E-A808-693FCBE5C5B6}" presName="thickLine" presStyleLbl="alignNode1" presStyleIdx="2" presStyleCnt="4"/>
      <dgm:spPr/>
    </dgm:pt>
    <dgm:pt modelId="{BBBB75CD-D28F-46D8-9DEB-EA088D8A9800}" type="pres">
      <dgm:prSet presAssocID="{CBA19B05-BE80-4A9E-A808-693FCBE5C5B6}" presName="horz1" presStyleCnt="0"/>
      <dgm:spPr/>
    </dgm:pt>
    <dgm:pt modelId="{C4890CB5-5FC7-48EC-8892-AB85604A4C4D}" type="pres">
      <dgm:prSet presAssocID="{CBA19B05-BE80-4A9E-A808-693FCBE5C5B6}" presName="tx1" presStyleLbl="revTx" presStyleIdx="2" presStyleCnt="4"/>
      <dgm:spPr/>
    </dgm:pt>
    <dgm:pt modelId="{0CD9C558-4D64-4AB6-801F-BE9567588A82}" type="pres">
      <dgm:prSet presAssocID="{CBA19B05-BE80-4A9E-A808-693FCBE5C5B6}" presName="vert1" presStyleCnt="0"/>
      <dgm:spPr/>
    </dgm:pt>
    <dgm:pt modelId="{5027641D-A3A1-464E-BA68-82268E04C002}" type="pres">
      <dgm:prSet presAssocID="{F8F1183F-6F73-4FC5-885A-47F94FEB6BC8}" presName="thickLine" presStyleLbl="alignNode1" presStyleIdx="3" presStyleCnt="4"/>
      <dgm:spPr/>
    </dgm:pt>
    <dgm:pt modelId="{ECFE2429-0B82-46E7-9FC7-04BE3C14A460}" type="pres">
      <dgm:prSet presAssocID="{F8F1183F-6F73-4FC5-885A-47F94FEB6BC8}" presName="horz1" presStyleCnt="0"/>
      <dgm:spPr/>
    </dgm:pt>
    <dgm:pt modelId="{2A37AE08-A1C0-4CD9-847C-64BD344948E4}" type="pres">
      <dgm:prSet presAssocID="{F8F1183F-6F73-4FC5-885A-47F94FEB6BC8}" presName="tx1" presStyleLbl="revTx" presStyleIdx="3" presStyleCnt="4"/>
      <dgm:spPr/>
    </dgm:pt>
    <dgm:pt modelId="{80A31760-05AA-4B61-AE59-30BC25934CA4}" type="pres">
      <dgm:prSet presAssocID="{F8F1183F-6F73-4FC5-885A-47F94FEB6BC8}" presName="vert1" presStyleCnt="0"/>
      <dgm:spPr/>
    </dgm:pt>
  </dgm:ptLst>
  <dgm:cxnLst>
    <dgm:cxn modelId="{3BB2D11E-444F-44AD-8EB7-25661DE78E14}" srcId="{698E5D24-E8F1-47BC-8823-6341E5038E43}" destId="{F8F1183F-6F73-4FC5-885A-47F94FEB6BC8}" srcOrd="3" destOrd="0" parTransId="{5F2C3866-3AC0-4422-B1DB-D27B2C6FD8E6}" sibTransId="{23980573-5E99-4558-8A76-37526B703D19}"/>
    <dgm:cxn modelId="{5705B824-A697-41FA-9B5D-99B8354D3BA5}" srcId="{698E5D24-E8F1-47BC-8823-6341E5038E43}" destId="{44767FB5-CA24-4697-B755-06AEB47FC4BB}" srcOrd="0" destOrd="0" parTransId="{7B25CAC4-D239-4293-A55C-FC317292A484}" sibTransId="{FCDC2055-2963-43C8-B879-ABAF787E434D}"/>
    <dgm:cxn modelId="{9BCEE164-88A1-4169-B72D-34519D2F384C}" type="presOf" srcId="{1228EDE9-E111-47B7-800A-41DED6DC9E06}" destId="{90DF752B-EFBC-43F7-9E65-C642A3210156}" srcOrd="0" destOrd="0" presId="urn:microsoft.com/office/officeart/2008/layout/LinedList"/>
    <dgm:cxn modelId="{CD098B73-3BDE-4A05-911D-7A4C16B4EEAF}" type="presOf" srcId="{F8F1183F-6F73-4FC5-885A-47F94FEB6BC8}" destId="{2A37AE08-A1C0-4CD9-847C-64BD344948E4}" srcOrd="0" destOrd="0" presId="urn:microsoft.com/office/officeart/2008/layout/LinedList"/>
    <dgm:cxn modelId="{BB49DC9E-A841-49D5-9E12-51F44A6E9BFB}" type="presOf" srcId="{698E5D24-E8F1-47BC-8823-6341E5038E43}" destId="{0DB33381-392B-496A-A855-E5D77E785774}" srcOrd="0" destOrd="0" presId="urn:microsoft.com/office/officeart/2008/layout/LinedList"/>
    <dgm:cxn modelId="{91B748A9-E869-4C67-8AB2-8F64D4098B43}" srcId="{698E5D24-E8F1-47BC-8823-6341E5038E43}" destId="{CBA19B05-BE80-4A9E-A808-693FCBE5C5B6}" srcOrd="2" destOrd="0" parTransId="{7195F629-8047-4310-95F1-24839DF95EAB}" sibTransId="{31B068B7-C9B6-4082-8B47-E31CFE731B6F}"/>
    <dgm:cxn modelId="{B6D7CCAA-9E83-4E2F-B0A2-8805DE56EF1D}" srcId="{698E5D24-E8F1-47BC-8823-6341E5038E43}" destId="{1228EDE9-E111-47B7-800A-41DED6DC9E06}" srcOrd="1" destOrd="0" parTransId="{3A1A0C62-2B67-4DE8-A05B-DBDFC7CC8437}" sibTransId="{309799CF-888F-4E48-B1BD-F0F2C317CE8C}"/>
    <dgm:cxn modelId="{9F2D78E8-C4F5-4F68-AF4A-45FFA26DE1FE}" type="presOf" srcId="{CBA19B05-BE80-4A9E-A808-693FCBE5C5B6}" destId="{C4890CB5-5FC7-48EC-8892-AB85604A4C4D}" srcOrd="0" destOrd="0" presId="urn:microsoft.com/office/officeart/2008/layout/LinedList"/>
    <dgm:cxn modelId="{4411E4E9-B930-40B8-8C5D-966D7029BD1F}" type="presOf" srcId="{44767FB5-CA24-4697-B755-06AEB47FC4BB}" destId="{02434BB8-B2BD-4E9D-B5D9-BC78BD9A8BD7}" srcOrd="0" destOrd="0" presId="urn:microsoft.com/office/officeart/2008/layout/LinedList"/>
    <dgm:cxn modelId="{50341816-DF28-4ADF-A663-2D0FDC287451}" type="presParOf" srcId="{0DB33381-392B-496A-A855-E5D77E785774}" destId="{31928495-C55A-4C8E-B228-C332A3B9F865}" srcOrd="0" destOrd="0" presId="urn:microsoft.com/office/officeart/2008/layout/LinedList"/>
    <dgm:cxn modelId="{F323ABEC-2C82-4520-9533-678E7FCD79A4}" type="presParOf" srcId="{0DB33381-392B-496A-A855-E5D77E785774}" destId="{F00FD152-C05A-44CA-A8AF-96FA1533DD66}" srcOrd="1" destOrd="0" presId="urn:microsoft.com/office/officeart/2008/layout/LinedList"/>
    <dgm:cxn modelId="{3797C49A-0CDF-45E2-9791-B2A61022A5CC}" type="presParOf" srcId="{F00FD152-C05A-44CA-A8AF-96FA1533DD66}" destId="{02434BB8-B2BD-4E9D-B5D9-BC78BD9A8BD7}" srcOrd="0" destOrd="0" presId="urn:microsoft.com/office/officeart/2008/layout/LinedList"/>
    <dgm:cxn modelId="{05218EB7-1F50-4E2B-92D1-FF2E64A61BF2}" type="presParOf" srcId="{F00FD152-C05A-44CA-A8AF-96FA1533DD66}" destId="{25FD8D35-D0B2-42EF-A1A7-0F0EE9274EBA}" srcOrd="1" destOrd="0" presId="urn:microsoft.com/office/officeart/2008/layout/LinedList"/>
    <dgm:cxn modelId="{9F15281D-7C8B-4E90-AC60-3394F29647D9}" type="presParOf" srcId="{0DB33381-392B-496A-A855-E5D77E785774}" destId="{1D4D9EE1-2315-4255-9302-D5C53D3D878A}" srcOrd="2" destOrd="0" presId="urn:microsoft.com/office/officeart/2008/layout/LinedList"/>
    <dgm:cxn modelId="{E1465EBD-BA65-47FF-81EC-1E1EED3A5397}" type="presParOf" srcId="{0DB33381-392B-496A-A855-E5D77E785774}" destId="{FF386568-96AC-451E-8909-46A4C7ED84C6}" srcOrd="3" destOrd="0" presId="urn:microsoft.com/office/officeart/2008/layout/LinedList"/>
    <dgm:cxn modelId="{57B7C619-A4A1-4B33-A9C6-8519564F7279}" type="presParOf" srcId="{FF386568-96AC-451E-8909-46A4C7ED84C6}" destId="{90DF752B-EFBC-43F7-9E65-C642A3210156}" srcOrd="0" destOrd="0" presId="urn:microsoft.com/office/officeart/2008/layout/LinedList"/>
    <dgm:cxn modelId="{D489ACAE-AFC4-4335-A684-5F233CB86C95}" type="presParOf" srcId="{FF386568-96AC-451E-8909-46A4C7ED84C6}" destId="{4E5B970C-C6EA-421B-8A81-EBD0301A475F}" srcOrd="1" destOrd="0" presId="urn:microsoft.com/office/officeart/2008/layout/LinedList"/>
    <dgm:cxn modelId="{A041E67C-BE7E-44A1-B140-D362A7AE0307}" type="presParOf" srcId="{0DB33381-392B-496A-A855-E5D77E785774}" destId="{CB03C27E-FAC9-45DA-8B28-C3787430DECE}" srcOrd="4" destOrd="0" presId="urn:microsoft.com/office/officeart/2008/layout/LinedList"/>
    <dgm:cxn modelId="{5AF9F4EB-129B-470B-8154-F0F042DAC08F}" type="presParOf" srcId="{0DB33381-392B-496A-A855-E5D77E785774}" destId="{BBBB75CD-D28F-46D8-9DEB-EA088D8A9800}" srcOrd="5" destOrd="0" presId="urn:microsoft.com/office/officeart/2008/layout/LinedList"/>
    <dgm:cxn modelId="{BF3AA794-AC21-480B-A333-5094708C1E24}" type="presParOf" srcId="{BBBB75CD-D28F-46D8-9DEB-EA088D8A9800}" destId="{C4890CB5-5FC7-48EC-8892-AB85604A4C4D}" srcOrd="0" destOrd="0" presId="urn:microsoft.com/office/officeart/2008/layout/LinedList"/>
    <dgm:cxn modelId="{32303F8D-783E-4084-86F8-0F3C7AF5594C}" type="presParOf" srcId="{BBBB75CD-D28F-46D8-9DEB-EA088D8A9800}" destId="{0CD9C558-4D64-4AB6-801F-BE9567588A82}" srcOrd="1" destOrd="0" presId="urn:microsoft.com/office/officeart/2008/layout/LinedList"/>
    <dgm:cxn modelId="{1F4966ED-E297-44CE-976E-9FFAAFEA0E1E}" type="presParOf" srcId="{0DB33381-392B-496A-A855-E5D77E785774}" destId="{5027641D-A3A1-464E-BA68-82268E04C002}" srcOrd="6" destOrd="0" presId="urn:microsoft.com/office/officeart/2008/layout/LinedList"/>
    <dgm:cxn modelId="{4D3CC0CE-6AE1-49DD-9A5A-607A81C3885D}" type="presParOf" srcId="{0DB33381-392B-496A-A855-E5D77E785774}" destId="{ECFE2429-0B82-46E7-9FC7-04BE3C14A460}" srcOrd="7" destOrd="0" presId="urn:microsoft.com/office/officeart/2008/layout/LinedList"/>
    <dgm:cxn modelId="{DB45B700-6FE7-496F-8961-2B18548256DF}" type="presParOf" srcId="{ECFE2429-0B82-46E7-9FC7-04BE3C14A460}" destId="{2A37AE08-A1C0-4CD9-847C-64BD344948E4}" srcOrd="0" destOrd="0" presId="urn:microsoft.com/office/officeart/2008/layout/LinedList"/>
    <dgm:cxn modelId="{A1659781-2FD0-4D11-A5CD-A249D018D7CA}" type="presParOf" srcId="{ECFE2429-0B82-46E7-9FC7-04BE3C14A460}" destId="{80A31760-05AA-4B61-AE59-30BC25934C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ECD31-DD7D-4E35-9575-77F24E00099F}">
      <dsp:nvSpPr>
        <dsp:cNvPr id="0" name=""/>
        <dsp:cNvSpPr/>
      </dsp:nvSpPr>
      <dsp:spPr>
        <a:xfrm rot="16200000">
          <a:off x="-416642" y="561168"/>
          <a:ext cx="4824548" cy="399023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CA" sz="1400" kern="1200" dirty="0"/>
            <a:t>Pour définir l’activité des femmes.</a:t>
          </a:r>
        </a:p>
        <a:p>
          <a:pPr marL="0" lvl="0" indent="0" algn="ctr" defTabSz="622300">
            <a:lnSpc>
              <a:spcPct val="90000"/>
            </a:lnSpc>
            <a:spcBef>
              <a:spcPct val="0"/>
            </a:spcBef>
            <a:spcAft>
              <a:spcPct val="35000"/>
            </a:spcAft>
            <a:buNone/>
          </a:pPr>
          <a:r>
            <a:rPr lang="fr-CA" sz="1400" kern="1200" dirty="0"/>
            <a:t>Une footballeuse, une </a:t>
          </a:r>
          <a:r>
            <a:rPr lang="fr-CA" sz="1400" kern="1200" dirty="0" err="1"/>
            <a:t>experte-comptable</a:t>
          </a:r>
          <a:r>
            <a:rPr lang="fr-CA" sz="1400" kern="1200" dirty="0"/>
            <a:t>, une ingénieure, une sous-traitante, un sage-homme</a:t>
          </a:r>
          <a:r>
            <a:rPr lang="fr-CA" sz="1400" kern="1200" baseline="30000" dirty="0"/>
            <a:t>2</a:t>
          </a:r>
          <a:r>
            <a:rPr lang="fr-CA" sz="1400" kern="1200" dirty="0"/>
            <a:t>, etc.</a:t>
          </a:r>
        </a:p>
        <a:p>
          <a:pPr marL="0" lvl="0" indent="0" algn="ctr" defTabSz="622300">
            <a:lnSpc>
              <a:spcPct val="90000"/>
            </a:lnSpc>
            <a:spcBef>
              <a:spcPct val="0"/>
            </a:spcBef>
            <a:spcAft>
              <a:spcPct val="35000"/>
            </a:spcAft>
            <a:buNone/>
          </a:pPr>
          <a:endParaRPr lang="fr-CA" sz="1400" kern="1200" dirty="0"/>
        </a:p>
        <a:p>
          <a:pPr marL="0" lvl="0" indent="0" algn="ctr" defTabSz="622300">
            <a:lnSpc>
              <a:spcPct val="90000"/>
            </a:lnSpc>
            <a:spcBef>
              <a:spcPct val="0"/>
            </a:spcBef>
            <a:spcAft>
              <a:spcPct val="35000"/>
            </a:spcAft>
            <a:buNone/>
          </a:pPr>
          <a:r>
            <a:rPr lang="fr-CA" sz="1400" kern="1200" dirty="0"/>
            <a:t>« Le but n’est pas de connaître toutes les appellations féminines par cœur, mais d’avoir le réflexe d’ouvrir le répertoire des appellations de personnes</a:t>
          </a:r>
          <a:r>
            <a:rPr lang="fr-CA" sz="1400" kern="1200" baseline="30000" dirty="0"/>
            <a:t>3 </a:t>
          </a:r>
          <a:r>
            <a:rPr lang="fr-CA" sz="1400" kern="1200" baseline="0" dirty="0"/>
            <a:t>»</a:t>
          </a:r>
          <a:r>
            <a:rPr lang="fr-CA" sz="1400" kern="1200" dirty="0"/>
            <a:t>.</a:t>
          </a:r>
        </a:p>
      </dsp:txBody>
      <dsp:txXfrm rot="5400000">
        <a:off x="517" y="1350146"/>
        <a:ext cx="3291940" cy="2412274"/>
      </dsp:txXfrm>
    </dsp:sp>
    <dsp:sp modelId="{D76B3990-3403-44D1-B4A3-AD9339010368}">
      <dsp:nvSpPr>
        <dsp:cNvPr id="0" name=""/>
        <dsp:cNvSpPr/>
      </dsp:nvSpPr>
      <dsp:spPr>
        <a:xfrm rot="5400000">
          <a:off x="3821694" y="561168"/>
          <a:ext cx="4824548" cy="399023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CA" sz="1400" kern="1200" dirty="0"/>
            <a:t>Pour délaisser progressivement le masculin générique au profit d'une rédaction dite </a:t>
          </a:r>
          <a:r>
            <a:rPr lang="fr-CA" sz="1400" i="1" kern="1200" dirty="0"/>
            <a:t>non-sexiste</a:t>
          </a:r>
          <a:r>
            <a:rPr lang="fr-CA" sz="1400" kern="1200" baseline="30000" dirty="0"/>
            <a:t>4</a:t>
          </a:r>
          <a:r>
            <a:rPr lang="fr-CA" sz="1400" kern="1200" dirty="0"/>
            <a:t>.</a:t>
          </a:r>
          <a:endParaRPr lang="fr-CA" sz="1400" kern="1200" baseline="30000" dirty="0"/>
        </a:p>
        <a:p>
          <a:pPr marL="0" lvl="0" indent="0" algn="ctr" defTabSz="622300">
            <a:lnSpc>
              <a:spcPct val="90000"/>
            </a:lnSpc>
            <a:spcBef>
              <a:spcPct val="0"/>
            </a:spcBef>
            <a:spcAft>
              <a:spcPct val="35000"/>
            </a:spcAft>
            <a:buNone/>
          </a:pPr>
          <a:endParaRPr lang="fr-CA" sz="1400" kern="1200" baseline="30000" dirty="0"/>
        </a:p>
        <a:p>
          <a:pPr marL="0" lvl="0" indent="0" algn="ctr" defTabSz="622300">
            <a:lnSpc>
              <a:spcPct val="90000"/>
            </a:lnSpc>
            <a:spcBef>
              <a:spcPct val="0"/>
            </a:spcBef>
            <a:spcAft>
              <a:spcPct val="35000"/>
            </a:spcAft>
            <a:buNone/>
          </a:pPr>
          <a:r>
            <a:rPr lang="fr-CA" sz="1400" kern="1200" dirty="0"/>
            <a:t>« Les règles grammaticales n’ont pas changé. Le masculin [désigne toujours] les personnes sans distinction de sexe […] On comprendra toutefois que l’emploi exclusif du masculin générique […] ne permet pas de donner de visibilité aux femmes dans les textes. » (BDL)</a:t>
          </a:r>
        </a:p>
      </dsp:txBody>
      <dsp:txXfrm rot="-5400000">
        <a:off x="4937143" y="1350146"/>
        <a:ext cx="3291940" cy="2412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F8F9-DE8D-4A34-8B21-E341F997EFA1}">
      <dsp:nvSpPr>
        <dsp:cNvPr id="0" name=""/>
        <dsp:cNvSpPr/>
      </dsp:nvSpPr>
      <dsp:spPr>
        <a:xfrm>
          <a:off x="2945959" y="1051"/>
          <a:ext cx="1994780" cy="12966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Utiliser les doublets complets </a:t>
          </a:r>
          <a:endParaRPr lang="en-US" sz="2300" kern="1200"/>
        </a:p>
      </dsp:txBody>
      <dsp:txXfrm>
        <a:off x="3009254" y="64346"/>
        <a:ext cx="1868190" cy="1170017"/>
      </dsp:txXfrm>
    </dsp:sp>
    <dsp:sp modelId="{233EAD76-E47F-4E3F-9B80-7FA6D4D5362E}">
      <dsp:nvSpPr>
        <dsp:cNvPr id="0" name=""/>
        <dsp:cNvSpPr/>
      </dsp:nvSpPr>
      <dsp:spPr>
        <a:xfrm>
          <a:off x="2212571" y="649355"/>
          <a:ext cx="3461557" cy="3461557"/>
        </a:xfrm>
        <a:custGeom>
          <a:avLst/>
          <a:gdLst/>
          <a:ahLst/>
          <a:cxnLst/>
          <a:rect l="0" t="0" r="0" b="0"/>
          <a:pathLst>
            <a:path>
              <a:moveTo>
                <a:pt x="2742689" y="326630"/>
              </a:moveTo>
              <a:arcTo wR="1730778" hR="1730778" stAng="18346724" swAng="36501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61235B-ABE0-4FB3-9E5B-AFDC1783F4FB}">
      <dsp:nvSpPr>
        <dsp:cNvPr id="0" name=""/>
        <dsp:cNvSpPr/>
      </dsp:nvSpPr>
      <dsp:spPr>
        <a:xfrm>
          <a:off x="4444858" y="2597219"/>
          <a:ext cx="1994780" cy="12966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Préférer les doublets abrégés</a:t>
          </a:r>
          <a:endParaRPr lang="en-US" sz="2300" kern="1200"/>
        </a:p>
      </dsp:txBody>
      <dsp:txXfrm>
        <a:off x="4508153" y="2660514"/>
        <a:ext cx="1868190" cy="1170017"/>
      </dsp:txXfrm>
    </dsp:sp>
    <dsp:sp modelId="{9845F77E-3F47-4F92-8715-86583FDCCE1A}">
      <dsp:nvSpPr>
        <dsp:cNvPr id="0" name=""/>
        <dsp:cNvSpPr/>
      </dsp:nvSpPr>
      <dsp:spPr>
        <a:xfrm>
          <a:off x="2212571" y="649355"/>
          <a:ext cx="3461557" cy="3461557"/>
        </a:xfrm>
        <a:custGeom>
          <a:avLst/>
          <a:gdLst/>
          <a:ahLst/>
          <a:cxnLst/>
          <a:rect l="0" t="0" r="0" b="0"/>
          <a:pathLst>
            <a:path>
              <a:moveTo>
                <a:pt x="2555302" y="3252539"/>
              </a:moveTo>
              <a:arcTo wR="1730778" hR="1730778" stAng="3693011" swAng="34139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B77249-88F8-4766-82DB-B965925C2674}">
      <dsp:nvSpPr>
        <dsp:cNvPr id="0" name=""/>
        <dsp:cNvSpPr/>
      </dsp:nvSpPr>
      <dsp:spPr>
        <a:xfrm>
          <a:off x="1447061" y="2597219"/>
          <a:ext cx="1994780" cy="12966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Recourir aux appellations neutres</a:t>
          </a:r>
          <a:endParaRPr lang="en-US" sz="2300" kern="1200"/>
        </a:p>
      </dsp:txBody>
      <dsp:txXfrm>
        <a:off x="1510356" y="2660514"/>
        <a:ext cx="1868190" cy="1170017"/>
      </dsp:txXfrm>
    </dsp:sp>
    <dsp:sp modelId="{6EAE4A92-B7D1-452B-BE70-A8339A33C5C1}">
      <dsp:nvSpPr>
        <dsp:cNvPr id="0" name=""/>
        <dsp:cNvSpPr/>
      </dsp:nvSpPr>
      <dsp:spPr>
        <a:xfrm>
          <a:off x="2212571" y="649355"/>
          <a:ext cx="3461557" cy="3461557"/>
        </a:xfrm>
        <a:custGeom>
          <a:avLst/>
          <a:gdLst/>
          <a:ahLst/>
          <a:cxnLst/>
          <a:rect l="0" t="0" r="0" b="0"/>
          <a:pathLst>
            <a:path>
              <a:moveTo>
                <a:pt x="11522" y="1930161"/>
              </a:moveTo>
              <a:arcTo wR="1730778" hR="1730778" stAng="10403097" swAng="36501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96106-470A-4F0C-8CB0-073A1D299482}">
      <dsp:nvSpPr>
        <dsp:cNvPr id="0" name=""/>
        <dsp:cNvSpPr/>
      </dsp:nvSpPr>
      <dsp:spPr>
        <a:xfrm>
          <a:off x="0" y="1799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Abandonner la rédaction intégrale au masculin générique pour désigner un groupe mixte de personnes</a:t>
          </a:r>
          <a:endParaRPr lang="en-US" sz="1700" kern="1200"/>
        </a:p>
      </dsp:txBody>
      <dsp:txXfrm>
        <a:off x="0" y="179916"/>
        <a:ext cx="2561209" cy="1536725"/>
      </dsp:txXfrm>
    </dsp:sp>
    <dsp:sp modelId="{B09CB93C-9ADB-4C8B-B6C5-3F66CBDCED72}">
      <dsp:nvSpPr>
        <dsp:cNvPr id="0" name=""/>
        <dsp:cNvSpPr/>
      </dsp:nvSpPr>
      <dsp:spPr>
        <a:xfrm>
          <a:off x="2817330" y="179916"/>
          <a:ext cx="2561209" cy="15367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Penser et rédiger de manière épicène </a:t>
          </a:r>
          <a:endParaRPr lang="en-US" sz="1700" kern="1200"/>
        </a:p>
      </dsp:txBody>
      <dsp:txXfrm>
        <a:off x="2817330" y="179916"/>
        <a:ext cx="2561209" cy="1536725"/>
      </dsp:txXfrm>
    </dsp:sp>
    <dsp:sp modelId="{2AE246B1-71D8-47F5-8D94-A595B9018035}">
      <dsp:nvSpPr>
        <dsp:cNvPr id="0" name=""/>
        <dsp:cNvSpPr/>
      </dsp:nvSpPr>
      <dsp:spPr>
        <a:xfrm>
          <a:off x="5634661" y="179916"/>
          <a:ext cx="2561209" cy="1536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Utiliser toute la gamme des procédés disponibles </a:t>
          </a:r>
          <a:endParaRPr lang="en-US" sz="1700" kern="1200"/>
        </a:p>
      </dsp:txBody>
      <dsp:txXfrm>
        <a:off x="5634661" y="179916"/>
        <a:ext cx="2561209" cy="1536725"/>
      </dsp:txXfrm>
    </dsp:sp>
    <dsp:sp modelId="{B9532BC3-46B6-44A4-A03A-D8FA6AEEED71}">
      <dsp:nvSpPr>
        <dsp:cNvPr id="0" name=""/>
        <dsp:cNvSpPr/>
      </dsp:nvSpPr>
      <dsp:spPr>
        <a:xfrm>
          <a:off x="1408665" y="1972762"/>
          <a:ext cx="2561209" cy="15367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Adapter la rédaction épicène à chaque type de texte</a:t>
          </a:r>
          <a:endParaRPr lang="en-US" sz="1700" kern="1200"/>
        </a:p>
      </dsp:txBody>
      <dsp:txXfrm>
        <a:off x="1408665" y="1972762"/>
        <a:ext cx="2561209" cy="1536725"/>
      </dsp:txXfrm>
    </dsp:sp>
    <dsp:sp modelId="{A730566B-379D-424E-A98E-581F22812A63}">
      <dsp:nvSpPr>
        <dsp:cNvPr id="0" name=""/>
        <dsp:cNvSpPr/>
      </dsp:nvSpPr>
      <dsp:spPr>
        <a:xfrm>
          <a:off x="4225995" y="1972762"/>
          <a:ext cx="2561209" cy="15367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Utiliser les doublets abrégés seulement dans les contextes où l’espace est restreint ou dans les écrits de style télégraphique</a:t>
          </a:r>
          <a:endParaRPr lang="en-US" sz="1700" kern="1200"/>
        </a:p>
      </dsp:txBody>
      <dsp:txXfrm>
        <a:off x="4225995" y="1972762"/>
        <a:ext cx="2561209" cy="1536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7936D-95CB-44AA-9275-20CB423C3CBF}">
      <dsp:nvSpPr>
        <dsp:cNvPr id="0" name=""/>
        <dsp:cNvSpPr/>
      </dsp:nvSpPr>
      <dsp:spPr>
        <a:xfrm>
          <a:off x="738477" y="785900"/>
          <a:ext cx="1079825" cy="10798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015C91-F311-4FA7-BBFD-36B2B252299B}">
      <dsp:nvSpPr>
        <dsp:cNvPr id="0" name=""/>
        <dsp:cNvSpPr/>
      </dsp:nvSpPr>
      <dsp:spPr>
        <a:xfrm>
          <a:off x="78583" y="2183504"/>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dirty="0">
              <a:hlinkClick xmlns:r="http://schemas.openxmlformats.org/officeDocument/2006/relationships" r:id="rId3"/>
            </a:rPr>
            <a:t>Antidote (prismes de révision)</a:t>
          </a:r>
          <a:endParaRPr lang="en-US" sz="1400" kern="1200" dirty="0"/>
        </a:p>
      </dsp:txBody>
      <dsp:txXfrm>
        <a:off x="78583" y="2183504"/>
        <a:ext cx="2399612" cy="720000"/>
      </dsp:txXfrm>
    </dsp:sp>
    <dsp:sp modelId="{AC0F8FBB-EA21-4A26-B863-AF22138E6D81}">
      <dsp:nvSpPr>
        <dsp:cNvPr id="0" name=""/>
        <dsp:cNvSpPr/>
      </dsp:nvSpPr>
      <dsp:spPr>
        <a:xfrm>
          <a:off x="3558022" y="785900"/>
          <a:ext cx="1079825" cy="107982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BF00B-D663-476A-9AC0-46E2C5C9C16A}">
      <dsp:nvSpPr>
        <dsp:cNvPr id="0" name=""/>
        <dsp:cNvSpPr/>
      </dsp:nvSpPr>
      <dsp:spPr>
        <a:xfrm>
          <a:off x="2898129" y="2183504"/>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dirty="0">
              <a:hlinkClick xmlns:r="http://schemas.openxmlformats.org/officeDocument/2006/relationships" r:id="rId6"/>
            </a:rPr>
            <a:t>Autoformation</a:t>
          </a:r>
          <a:endParaRPr lang="en-US" sz="1400" kern="1200" dirty="0"/>
        </a:p>
      </dsp:txBody>
      <dsp:txXfrm>
        <a:off x="2898129" y="2183504"/>
        <a:ext cx="2399612" cy="720000"/>
      </dsp:txXfrm>
    </dsp:sp>
    <dsp:sp modelId="{ED67E768-4155-43A9-B4E9-13E88DB2611B}">
      <dsp:nvSpPr>
        <dsp:cNvPr id="0" name=""/>
        <dsp:cNvSpPr/>
      </dsp:nvSpPr>
      <dsp:spPr>
        <a:xfrm>
          <a:off x="6377567" y="785900"/>
          <a:ext cx="1079825" cy="107982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4E1DB8-03A4-4836-A6CE-1B95DC890C18}">
      <dsp:nvSpPr>
        <dsp:cNvPr id="0" name=""/>
        <dsp:cNvSpPr/>
      </dsp:nvSpPr>
      <dsp:spPr>
        <a:xfrm>
          <a:off x="5717674" y="2183504"/>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dirty="0">
              <a:hlinkClick xmlns:r="http://schemas.openxmlformats.org/officeDocument/2006/relationships" r:id="rId9"/>
            </a:rPr>
            <a:t>Listes de termes épicènes ou neutres</a:t>
          </a:r>
          <a:endParaRPr lang="en-US" sz="1400" kern="1200" dirty="0"/>
        </a:p>
      </dsp:txBody>
      <dsp:txXfrm>
        <a:off x="5717674" y="2183504"/>
        <a:ext cx="239961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28495-C55A-4C8E-B228-C332A3B9F865}">
      <dsp:nvSpPr>
        <dsp:cNvPr id="0" name=""/>
        <dsp:cNvSpPr/>
      </dsp:nvSpPr>
      <dsp:spPr>
        <a:xfrm>
          <a:off x="0" y="3029"/>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434BB8-B2BD-4E9D-B5D9-BC78BD9A8BD7}">
      <dsp:nvSpPr>
        <dsp:cNvPr id="0" name=""/>
        <dsp:cNvSpPr/>
      </dsp:nvSpPr>
      <dsp:spPr>
        <a:xfrm>
          <a:off x="0" y="3029"/>
          <a:ext cx="5175384" cy="15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b="1" kern="1200" dirty="0"/>
            <a:t>épicène : </a:t>
          </a:r>
          <a:r>
            <a:rPr lang="fr-CA" sz="1600" kern="1200" dirty="0"/>
            <a:t>« Dont le féminin et le masculin ont la même forme » (</a:t>
          </a:r>
          <a:r>
            <a:rPr lang="fr-CA" sz="1600" i="1" kern="1200" dirty="0"/>
            <a:t>Antidote</a:t>
          </a:r>
          <a:r>
            <a:rPr lang="fr-CA" sz="1600" kern="1200" dirty="0"/>
            <a:t>) La « </a:t>
          </a:r>
          <a:r>
            <a:rPr lang="fr-CA" sz="1600" i="1" kern="1200" dirty="0"/>
            <a:t>rédaction épicène</a:t>
          </a:r>
          <a:r>
            <a:rPr lang="fr-CA" sz="1600" kern="1200" dirty="0"/>
            <a:t> fait référence à une pratique d’écriture qui donne de la visibilité aux femmes dans les textes grâce à l’utilisation de doublets et qui confère également un caractère plus inclusif aux écrits par l’emploi de la formulation neutre. » (BDL)</a:t>
          </a:r>
          <a:endParaRPr lang="en-US" sz="1600" kern="1200" dirty="0"/>
        </a:p>
      </dsp:txBody>
      <dsp:txXfrm>
        <a:off x="0" y="3029"/>
        <a:ext cx="5175384" cy="1597587"/>
      </dsp:txXfrm>
    </dsp:sp>
    <dsp:sp modelId="{1D4D9EE1-2315-4255-9302-D5C53D3D878A}">
      <dsp:nvSpPr>
        <dsp:cNvPr id="0" name=""/>
        <dsp:cNvSpPr/>
      </dsp:nvSpPr>
      <dsp:spPr>
        <a:xfrm>
          <a:off x="0" y="1600617"/>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F752B-EFBC-43F7-9E65-C642A3210156}">
      <dsp:nvSpPr>
        <dsp:cNvPr id="0" name=""/>
        <dsp:cNvSpPr/>
      </dsp:nvSpPr>
      <dsp:spPr>
        <a:xfrm>
          <a:off x="0" y="1600617"/>
          <a:ext cx="5175384" cy="737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b="1" kern="1200" dirty="0"/>
            <a:t>Doublet complet : </a:t>
          </a:r>
          <a:r>
            <a:rPr lang="fr-CA" sz="1600" kern="1200" dirty="0"/>
            <a:t>« l’ensemble que constituent la forme masculine et la forme féminine d’un nom. » (BDL)</a:t>
          </a:r>
          <a:endParaRPr lang="en-US" sz="1600" kern="1200" dirty="0"/>
        </a:p>
      </dsp:txBody>
      <dsp:txXfrm>
        <a:off x="0" y="1600617"/>
        <a:ext cx="5175384" cy="737318"/>
      </dsp:txXfrm>
    </dsp:sp>
    <dsp:sp modelId="{CB03C27E-FAC9-45DA-8B28-C3787430DECE}">
      <dsp:nvSpPr>
        <dsp:cNvPr id="0" name=""/>
        <dsp:cNvSpPr/>
      </dsp:nvSpPr>
      <dsp:spPr>
        <a:xfrm>
          <a:off x="0" y="2337936"/>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90CB5-5FC7-48EC-8892-AB85604A4C4D}">
      <dsp:nvSpPr>
        <dsp:cNvPr id="0" name=""/>
        <dsp:cNvSpPr/>
      </dsp:nvSpPr>
      <dsp:spPr>
        <a:xfrm>
          <a:off x="0" y="2337936"/>
          <a:ext cx="5175384" cy="15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b="1" kern="1200" dirty="0"/>
            <a:t>Doublet abrégé : </a:t>
          </a:r>
          <a:r>
            <a:rPr lang="fr-CA" sz="1600" kern="1200" dirty="0"/>
            <a:t>« Le doublet abrégé est une dénomination issue de la réduction d’un doublet complet au moyen d’un signe de ponctuation […] l'OQLF juge que l’emploi des doublets abrégés est une option acceptable dans les contextes où l’espace est restreint […] ainsi que dans les écrits de style télégraphique. » (BDL)</a:t>
          </a:r>
          <a:endParaRPr lang="en-US" sz="1600" kern="1200" dirty="0"/>
        </a:p>
      </dsp:txBody>
      <dsp:txXfrm>
        <a:off x="0" y="2337936"/>
        <a:ext cx="5175384" cy="1597587"/>
      </dsp:txXfrm>
    </dsp:sp>
    <dsp:sp modelId="{5027641D-A3A1-464E-BA68-82268E04C002}">
      <dsp:nvSpPr>
        <dsp:cNvPr id="0" name=""/>
        <dsp:cNvSpPr/>
      </dsp:nvSpPr>
      <dsp:spPr>
        <a:xfrm>
          <a:off x="0" y="3935523"/>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7AE08-A1C0-4CD9-847C-64BD344948E4}">
      <dsp:nvSpPr>
        <dsp:cNvPr id="0" name=""/>
        <dsp:cNvSpPr/>
      </dsp:nvSpPr>
      <dsp:spPr>
        <a:xfrm>
          <a:off x="0" y="3935523"/>
          <a:ext cx="5175384" cy="15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b="1" kern="1200" dirty="0"/>
            <a:t>Appellation de personne :</a:t>
          </a:r>
          <a:r>
            <a:rPr lang="fr-CA" sz="1600" kern="1200" dirty="0"/>
            <a:t> « Le terme </a:t>
          </a:r>
          <a:r>
            <a:rPr lang="fr-CA" sz="1600" i="1" kern="1200" dirty="0"/>
            <a:t>appellation de personne</a:t>
          </a:r>
          <a:r>
            <a:rPr lang="fr-CA" sz="1600" kern="1200" dirty="0"/>
            <a:t> […] inclut les noms de métiers et de professions, les titres, les grades ainsi que les fonctions et les appellations d’emploi, [ceux et celles] engagés dans différentes activités sociales, artistiques, sportives ou autres, et les noms qui indiquent l’état ou le statut des personnes. » (BDL)</a:t>
          </a:r>
          <a:endParaRPr lang="en-US" sz="1600" kern="1200" dirty="0"/>
        </a:p>
      </dsp:txBody>
      <dsp:txXfrm>
        <a:off x="0" y="3935523"/>
        <a:ext cx="5175384" cy="159758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A3ABDA-8186-44C8-B9BD-ADE7C79EAA3F}" type="datetimeFigureOut">
              <a:rPr lang="fr-CA" smtClean="0"/>
              <a:t>2023-05-11</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4F89ED-01B7-4181-8FD7-9C0315769B2A}" type="slidenum">
              <a:rPr lang="fr-CA" smtClean="0"/>
              <a:t>‹N°›</a:t>
            </a:fld>
            <a:endParaRPr lang="fr-CA"/>
          </a:p>
        </p:txBody>
      </p:sp>
    </p:spTree>
    <p:extLst>
      <p:ext uri="{BB962C8B-B14F-4D97-AF65-F5344CB8AC3E}">
        <p14:creationId xmlns:p14="http://schemas.microsoft.com/office/powerpoint/2010/main" val="2115153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C3AF66-4EC3-4051-80AF-DC45F771AE74}" type="datetimeFigureOut">
              <a:rPr lang="fr-CA" smtClean="0"/>
              <a:t>2023-05-11</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3C3F35-EC40-40A1-8704-FF713EF582C0}" type="slidenum">
              <a:rPr lang="fr-CA" smtClean="0"/>
              <a:t>‹N°›</a:t>
            </a:fld>
            <a:endParaRPr lang="fr-CA"/>
          </a:p>
        </p:txBody>
      </p:sp>
    </p:spTree>
    <p:extLst>
      <p:ext uri="{BB962C8B-B14F-4D97-AF65-F5344CB8AC3E}">
        <p14:creationId xmlns:p14="http://schemas.microsoft.com/office/powerpoint/2010/main" val="223274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dl.oqlf.gouv.qc.ca/bdl/gabarit_bdl.asp?Th=2&amp;t1=&amp;id=4015"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ldh-france.org/1791-DECLARATION-DES-DROITS-DE-LA/" TargetMode="External"/><Relationship Id="rId4" Type="http://schemas.openxmlformats.org/officeDocument/2006/relationships/hyperlink" Target="http://bdl.oqlf.gouv.qc.ca/bdl/gabarit_bdl.asp?Th=1&amp;th_id=35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dl.oqlf.gouv.qc.ca/bdl/gabarit_bdl.asp?Th=2&amp;t1=&amp;id=399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bdl.oqlf.gouv.qc.ca/bdl/gabarit_bdl.asp?Th=2&amp;t1=&amp;id=401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33C3F35-EC40-40A1-8704-FF713EF582C0}" type="slidenum">
              <a:rPr lang="fr-CA" smtClean="0"/>
              <a:t>1</a:t>
            </a:fld>
            <a:endParaRPr lang="fr-CA"/>
          </a:p>
        </p:txBody>
      </p:sp>
    </p:spTree>
    <p:extLst>
      <p:ext uri="{BB962C8B-B14F-4D97-AF65-F5344CB8AC3E}">
        <p14:creationId xmlns:p14="http://schemas.microsoft.com/office/powerpoint/2010/main" val="151457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33C3F35-EC40-40A1-8704-FF713EF582C0}" type="slidenum">
              <a:rPr lang="fr-CA" smtClean="0"/>
              <a:t>5</a:t>
            </a:fld>
            <a:endParaRPr lang="fr-CA"/>
          </a:p>
        </p:txBody>
      </p:sp>
    </p:spTree>
    <p:extLst>
      <p:ext uri="{BB962C8B-B14F-4D97-AF65-F5344CB8AC3E}">
        <p14:creationId xmlns:p14="http://schemas.microsoft.com/office/powerpoint/2010/main" val="428404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b="1" u="none" dirty="0"/>
              <a:t>1. </a:t>
            </a:r>
            <a:r>
              <a:rPr lang="fr-CA" dirty="0"/>
              <a:t>« L’emploi d’appellations au féminin n’est pas obligatoire en ce sens que l’utilisation des désignations au masculin seulement ne constitue pas une erreur de vocabulaire. Toutefois, leur emploi a été recommandé dès 1979 par l’Office québécois de la langue française pour désigner les femmes. » </a:t>
            </a:r>
            <a:r>
              <a:rPr lang="fr-CA" dirty="0">
                <a:hlinkClick r:id="rId3"/>
              </a:rPr>
              <a:t>http://bdl.oqlf.gouv.qc.ca/bdl/gabarit_bdl.asp?Th=2&amp;t1=&amp;id=4015</a:t>
            </a:r>
            <a:r>
              <a:rPr lang="fr-CA" dirty="0"/>
              <a:t>  « Il ne faut donc pas craindre d’utiliser des noms féminins, car la langue s’enrichit grâce à la néologie et à l’usage.»</a:t>
            </a:r>
            <a:endParaRPr lang="fr-CA" b="1" dirty="0"/>
          </a:p>
          <a:p>
            <a:pPr defTabSz="931774">
              <a:defRPr/>
            </a:pPr>
            <a:r>
              <a:rPr lang="fr-CA" b="1" u="none" dirty="0"/>
              <a:t>2.</a:t>
            </a:r>
            <a:r>
              <a:rPr lang="fr-CA" b="1" dirty="0"/>
              <a:t> </a:t>
            </a:r>
            <a:r>
              <a:rPr lang="fr-CA" dirty="0"/>
              <a:t>« La formation du féminin par l’ajout du mot </a:t>
            </a:r>
            <a:r>
              <a:rPr lang="fr-CA" i="1" dirty="0"/>
              <a:t>femme</a:t>
            </a:r>
            <a:r>
              <a:rPr lang="fr-CA" dirty="0"/>
              <a:t> à une appellation de personne […] n’est pas conseillée. […] Il est toutefois possible, pour les appellations qui comportent déjà le mot </a:t>
            </a:r>
            <a:r>
              <a:rPr lang="fr-CA" i="1" dirty="0"/>
              <a:t>homme</a:t>
            </a:r>
            <a:r>
              <a:rPr lang="fr-CA" dirty="0"/>
              <a:t>, de remplacer ce dernier par </a:t>
            </a:r>
            <a:r>
              <a:rPr lang="fr-CA" i="1" dirty="0"/>
              <a:t>femme</a:t>
            </a:r>
            <a:r>
              <a:rPr lang="fr-CA" dirty="0"/>
              <a:t> (</a:t>
            </a:r>
            <a:r>
              <a:rPr lang="fr-CA" i="1" dirty="0"/>
              <a:t>homme d’affaires</a:t>
            </a:r>
            <a:r>
              <a:rPr lang="fr-CA" dirty="0"/>
              <a:t>, </a:t>
            </a:r>
            <a:r>
              <a:rPr lang="fr-CA" i="1" dirty="0"/>
              <a:t>femme d’affaires</a:t>
            </a:r>
            <a:r>
              <a:rPr lang="fr-CA" dirty="0"/>
              <a:t>). Il en va de même pour le passage du féminin au masculin. Ainsi, on aura </a:t>
            </a:r>
            <a:r>
              <a:rPr lang="fr-CA" i="1" dirty="0"/>
              <a:t>sage-femme</a:t>
            </a:r>
            <a:r>
              <a:rPr lang="fr-CA" dirty="0"/>
              <a:t> et </a:t>
            </a:r>
            <a:r>
              <a:rPr lang="fr-CA" i="1" dirty="0"/>
              <a:t>sage-homme</a:t>
            </a:r>
            <a:r>
              <a:rPr lang="fr-CA" dirty="0"/>
              <a:t> […]. »</a:t>
            </a:r>
          </a:p>
          <a:p>
            <a:r>
              <a:rPr lang="fr-CA" dirty="0"/>
              <a:t>Voir la liste des noms masculins et féminins : </a:t>
            </a:r>
            <a:r>
              <a:rPr lang="fr-CA" u="sng" dirty="0">
                <a:hlinkClick r:id="rId4"/>
              </a:rPr>
              <a:t>http://bdl.oqlf.gouv.qc.ca/bdl/gabarit_bdl.asp?Th=1&amp;th_id=359</a:t>
            </a:r>
            <a:endParaRPr lang="fr-CA" u="sng" dirty="0"/>
          </a:p>
          <a:p>
            <a:pPr defTabSz="931774">
              <a:defRPr/>
            </a:pPr>
            <a:r>
              <a:rPr lang="fr-CA" b="1" u="none" dirty="0"/>
              <a:t>3. </a:t>
            </a:r>
            <a:r>
              <a:rPr lang="fr-CA" dirty="0"/>
              <a:t>On pourra se référer aux</a:t>
            </a:r>
            <a:r>
              <a:rPr lang="fr-CA" baseline="0" dirty="0"/>
              <a:t> travaux de Marie-Ève </a:t>
            </a:r>
            <a:r>
              <a:rPr lang="fr-CA" baseline="0" dirty="0" err="1"/>
              <a:t>Arbour</a:t>
            </a:r>
            <a:r>
              <a:rPr lang="fr-CA" baseline="0" dirty="0"/>
              <a:t> et d'Hélène de </a:t>
            </a:r>
            <a:r>
              <a:rPr lang="fr-CA" baseline="0" dirty="0" err="1"/>
              <a:t>Nayves</a:t>
            </a:r>
            <a:r>
              <a:rPr lang="fr-CA" baseline="0" dirty="0"/>
              <a:t>, terminologues. </a:t>
            </a:r>
            <a:r>
              <a:rPr lang="fr-CA" i="1" baseline="0" dirty="0"/>
              <a:t>Formation sur la rédaction épicène</a:t>
            </a:r>
            <a:r>
              <a:rPr lang="fr-CA" i="0" baseline="0" dirty="0"/>
              <a:t>, OQLF.  Janvier 2018 [En ligne ]</a:t>
            </a:r>
            <a:r>
              <a:rPr lang="fr-CA" i="1" baseline="0" dirty="0"/>
              <a:t> </a:t>
            </a:r>
            <a:r>
              <a:rPr lang="fr-CA" baseline="0" dirty="0"/>
              <a:t>https://www.oqlf.gouv.qc.ca/redaction-epicene/20180112_formation-redaction-epicene.pdf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4. </a:t>
            </a:r>
            <a:r>
              <a:rPr lang="fr-CA" dirty="0"/>
              <a:t>On notera, au passage, que la féminisation et la rédaction épicène ne sont pas réservées à notre siècle.  Dans </a:t>
            </a:r>
            <a:r>
              <a:rPr lang="fr-CA" i="1" dirty="0" err="1"/>
              <a:t>Cleriadus</a:t>
            </a:r>
            <a:r>
              <a:rPr lang="fr-CA" i="1" dirty="0"/>
              <a:t> et </a:t>
            </a:r>
            <a:r>
              <a:rPr lang="fr-CA" i="1" dirty="0" err="1"/>
              <a:t>Meliadice</a:t>
            </a:r>
            <a:r>
              <a:rPr lang="fr-CA" dirty="0"/>
              <a:t>, roman en prose du XV</a:t>
            </a:r>
            <a:r>
              <a:rPr lang="fr-CA" baseline="30000" dirty="0"/>
              <a:t>e</a:t>
            </a:r>
            <a:r>
              <a:rPr lang="fr-CA" dirty="0"/>
              <a:t> siècle, on retrouve ce doublet complet : « de bons </a:t>
            </a:r>
            <a:r>
              <a:rPr lang="fr-CA" dirty="0" err="1"/>
              <a:t>danceurs</a:t>
            </a:r>
            <a:r>
              <a:rPr lang="fr-CA" dirty="0"/>
              <a:t> et </a:t>
            </a:r>
            <a:r>
              <a:rPr lang="fr-CA" dirty="0" err="1"/>
              <a:t>danceresses</a:t>
            </a:r>
            <a:r>
              <a:rPr lang="fr-CA" dirty="0"/>
              <a:t>... ».  En 1661, on observera chez Sieur De Somaize une appellation féminine dans le titre </a:t>
            </a:r>
            <a:r>
              <a:rPr lang="fr-CA" i="1" dirty="0"/>
              <a:t>Le grand dictionnaire des </a:t>
            </a:r>
            <a:r>
              <a:rPr lang="fr-CA" i="1" dirty="0" err="1"/>
              <a:t>pretieuses</a:t>
            </a:r>
            <a:r>
              <a:rPr lang="fr-CA" i="1" dirty="0"/>
              <a:t>, historique, </a:t>
            </a:r>
            <a:r>
              <a:rPr lang="fr-CA" i="1" dirty="0" err="1"/>
              <a:t>poetique</a:t>
            </a:r>
            <a:r>
              <a:rPr lang="fr-CA" i="1" dirty="0"/>
              <a:t>, </a:t>
            </a:r>
            <a:r>
              <a:rPr lang="fr-CA" i="1" dirty="0" err="1"/>
              <a:t>geographique</a:t>
            </a:r>
            <a:r>
              <a:rPr lang="fr-CA" i="1" dirty="0"/>
              <a:t>… </a:t>
            </a:r>
            <a:r>
              <a:rPr lang="fr-CA" dirty="0"/>
              <a:t>ainsi qu'un doublet complet dans cette formulation : </a:t>
            </a:r>
            <a:r>
              <a:rPr lang="fr-CA" i="1" dirty="0"/>
              <a:t>Ceux et celle qui… </a:t>
            </a:r>
            <a:r>
              <a:rPr lang="fr-CA" dirty="0"/>
              <a:t>Sans parler d'Olympe de Gouge, en 1791, qui proposait une Déclaration des Droits de la femme et de la citoyenne. </a:t>
            </a:r>
            <a:r>
              <a:rPr lang="fr-CA" dirty="0">
                <a:hlinkClick r:id="rId5"/>
              </a:rPr>
              <a:t>https://www.ldh-france.org/1791-DECLARATION-DES-DROITS-DE-LA/</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033C3F35-EC40-40A1-8704-FF713EF582C0}" type="slidenum">
              <a:rPr lang="fr-CA" smtClean="0"/>
              <a:t>6</a:t>
            </a:fld>
            <a:endParaRPr lang="fr-CA"/>
          </a:p>
        </p:txBody>
      </p:sp>
    </p:spTree>
    <p:extLst>
      <p:ext uri="{BB962C8B-B14F-4D97-AF65-F5344CB8AC3E}">
        <p14:creationId xmlns:p14="http://schemas.microsoft.com/office/powerpoint/2010/main" val="168753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33C3F35-EC40-40A1-8704-FF713EF582C0}" type="slidenum">
              <a:rPr lang="fr-CA" smtClean="0"/>
              <a:t>7</a:t>
            </a:fld>
            <a:endParaRPr lang="fr-CA"/>
          </a:p>
        </p:txBody>
      </p:sp>
    </p:spTree>
    <p:extLst>
      <p:ext uri="{BB962C8B-B14F-4D97-AF65-F5344CB8AC3E}">
        <p14:creationId xmlns:p14="http://schemas.microsoft.com/office/powerpoint/2010/main" val="239212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b="1" u="none" dirty="0"/>
              <a:t>5. </a:t>
            </a:r>
            <a:r>
              <a:rPr lang="fr-CA" dirty="0"/>
              <a:t>Au sujet de la lecture des doublets à l’oral : « Lorsqu’on lit à voix haute, il faut éviter de prononcer [un doublet formé de deux noms identiques…]: par exemple, le </a:t>
            </a:r>
            <a:r>
              <a:rPr lang="fr-CA" i="1" dirty="0"/>
              <a:t>e</a:t>
            </a:r>
            <a:r>
              <a:rPr lang="fr-CA" dirty="0"/>
              <a:t> de </a:t>
            </a:r>
            <a:r>
              <a:rPr lang="fr-CA" i="1" dirty="0"/>
              <a:t>employée</a:t>
            </a:r>
            <a:r>
              <a:rPr lang="fr-CA" dirty="0"/>
              <a:t>, le </a:t>
            </a:r>
            <a:r>
              <a:rPr lang="fr-CA" i="1" dirty="0" err="1"/>
              <a:t>le</a:t>
            </a:r>
            <a:r>
              <a:rPr lang="fr-CA" dirty="0"/>
              <a:t> de </a:t>
            </a:r>
            <a:r>
              <a:rPr lang="fr-CA" i="1" dirty="0"/>
              <a:t>professionnelle</a:t>
            </a:r>
            <a:r>
              <a:rPr lang="fr-CA" dirty="0"/>
              <a:t>. Il est préférable alors de ne lire qu’une seule des deux formes. Par contre, il faut veiller à prononcer les deux formes si le déterminant diffère : par exemple, </a:t>
            </a:r>
            <a:r>
              <a:rPr lang="fr-CA" i="1" dirty="0"/>
              <a:t>le professeur ou la professeure</a:t>
            </a:r>
            <a:r>
              <a:rPr lang="fr-CA" dirty="0"/>
              <a:t>. Quand on rédige un texte destiné à être lu à haute voix, on doit tenir compte de cette difficulté dès la rédaction. » </a:t>
            </a:r>
            <a:r>
              <a:rPr lang="fr-CA" u="sng" dirty="0">
                <a:hlinkClick r:id="rId3"/>
              </a:rPr>
              <a:t>http://bdl.oqlf.gouv.qc.ca/bdl/gabarit_bdl.asp?Th=2&amp;t1=&amp;id=3992</a:t>
            </a:r>
            <a:endParaRPr lang="fr-CA" b="1" dirty="0"/>
          </a:p>
          <a:p>
            <a:r>
              <a:rPr lang="fr-CA" b="1" u="none" dirty="0"/>
              <a:t>6.</a:t>
            </a:r>
            <a:r>
              <a:rPr lang="fr-CA" b="1" dirty="0"/>
              <a:t>  «  Peut-on écrire un texte uniquement au féminin?  </a:t>
            </a:r>
            <a:r>
              <a:rPr lang="fr-CA" dirty="0"/>
              <a:t>Dans certains contextes de travail bien particuliers, pensons par exemple aux services de garde à l’enfance, le personnel est constitué d’une majorité de femmes. Il peut alors être tentant de rédiger des textes uniquement au féminin. Il est toutefois préférable d’écrire en s’adressant à toutes et à tous. L’objectif de la rédaction épicène n’est pas de supprimer la représentation des hommes dans les textes, mais bien de parvenir à des écrits plus génériques, inclusifs. Même si un milieu de travail ne comptait encore aucun homme, la pratique de la rédaction épicène et l’inclusion des appellations au masculin à côté des appellations au féminin permettraient d’ouvrir la porte au changement. » </a:t>
            </a:r>
            <a:r>
              <a:rPr lang="fr-CA" sz="900" u="sng" dirty="0">
                <a:hlinkClick r:id="rId4"/>
              </a:rPr>
              <a:t>http://bdl.oqlf.gouv.qc.ca/bdl/gabarit_bdl.asp?Th=2&amp;t1=&amp;id=4015</a:t>
            </a:r>
            <a:endParaRPr lang="fr-CA" sz="900" dirty="0"/>
          </a:p>
          <a:p>
            <a:endParaRPr lang="fr-CA" dirty="0"/>
          </a:p>
        </p:txBody>
      </p:sp>
      <p:sp>
        <p:nvSpPr>
          <p:cNvPr id="4" name="Espace réservé du numéro de diapositive 3"/>
          <p:cNvSpPr>
            <a:spLocks noGrp="1"/>
          </p:cNvSpPr>
          <p:nvPr>
            <p:ph type="sldNum" sz="quarter" idx="5"/>
          </p:nvPr>
        </p:nvSpPr>
        <p:spPr/>
        <p:txBody>
          <a:bodyPr/>
          <a:lstStyle/>
          <a:p>
            <a:fld id="{033C3F35-EC40-40A1-8704-FF713EF582C0}" type="slidenum">
              <a:rPr lang="fr-CA" smtClean="0"/>
              <a:t>9</a:t>
            </a:fld>
            <a:endParaRPr lang="fr-CA"/>
          </a:p>
        </p:txBody>
      </p:sp>
    </p:spTree>
    <p:extLst>
      <p:ext uri="{BB962C8B-B14F-4D97-AF65-F5344CB8AC3E}">
        <p14:creationId xmlns:p14="http://schemas.microsoft.com/office/powerpoint/2010/main" val="245515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solidFill>
                <a:srgbClr val="92D050"/>
              </a:solidFill>
            </a:endParaRPr>
          </a:p>
        </p:txBody>
      </p:sp>
      <p:sp>
        <p:nvSpPr>
          <p:cNvPr id="4" name="Espace réservé du numéro de diapositive 3"/>
          <p:cNvSpPr>
            <a:spLocks noGrp="1"/>
          </p:cNvSpPr>
          <p:nvPr>
            <p:ph type="sldNum" sz="quarter" idx="5"/>
          </p:nvPr>
        </p:nvSpPr>
        <p:spPr/>
        <p:txBody>
          <a:bodyPr/>
          <a:lstStyle/>
          <a:p>
            <a:fld id="{033C3F35-EC40-40A1-8704-FF713EF582C0}" type="slidenum">
              <a:rPr lang="fr-CA" smtClean="0"/>
              <a:t>10</a:t>
            </a:fld>
            <a:endParaRPr lang="fr-CA"/>
          </a:p>
        </p:txBody>
      </p:sp>
    </p:spTree>
    <p:extLst>
      <p:ext uri="{BB962C8B-B14F-4D97-AF65-F5344CB8AC3E}">
        <p14:creationId xmlns:p14="http://schemas.microsoft.com/office/powerpoint/2010/main" val="377466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33C3F35-EC40-40A1-8704-FF713EF582C0}" type="slidenum">
              <a:rPr lang="fr-CA" smtClean="0"/>
              <a:t>12</a:t>
            </a:fld>
            <a:endParaRPr lang="fr-CA"/>
          </a:p>
        </p:txBody>
      </p:sp>
    </p:spTree>
    <p:extLst>
      <p:ext uri="{BB962C8B-B14F-4D97-AF65-F5344CB8AC3E}">
        <p14:creationId xmlns:p14="http://schemas.microsoft.com/office/powerpoint/2010/main" val="239212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33C3F35-EC40-40A1-8704-FF713EF582C0}" type="slidenum">
              <a:rPr lang="fr-CA" smtClean="0"/>
              <a:t>15</a:t>
            </a:fld>
            <a:endParaRPr lang="fr-CA"/>
          </a:p>
        </p:txBody>
      </p:sp>
    </p:spTree>
    <p:extLst>
      <p:ext uri="{BB962C8B-B14F-4D97-AF65-F5344CB8AC3E}">
        <p14:creationId xmlns:p14="http://schemas.microsoft.com/office/powerpoint/2010/main" val="212882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B450B-4557-B229-B44D-9AACF6C30336}"/>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fr-CA"/>
          </a:p>
        </p:txBody>
      </p:sp>
      <p:sp>
        <p:nvSpPr>
          <p:cNvPr id="3" name="Sous-titre 2">
            <a:extLst>
              <a:ext uri="{FF2B5EF4-FFF2-40B4-BE49-F238E27FC236}">
                <a16:creationId xmlns:a16="http://schemas.microsoft.com/office/drawing/2014/main" id="{B0A8092D-FDB7-DD65-A8F7-3A26076A1BB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4787DE7-C6C2-3DA9-8CFB-7A8D2714C59E}"/>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5" name="Espace réservé du pied de page 4">
            <a:extLst>
              <a:ext uri="{FF2B5EF4-FFF2-40B4-BE49-F238E27FC236}">
                <a16:creationId xmlns:a16="http://schemas.microsoft.com/office/drawing/2014/main" id="{52154A21-190A-0736-BED4-5B792D7CEE5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0E60362-0BDE-2678-F9B5-94E28FE77922}"/>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416732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F899F-86C0-63C0-9A30-9FE1A960D40F}"/>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6C6F079-894E-CD83-62AE-CDF8D71DB3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BE193A1-3A80-732C-61D0-5E962C553FB5}"/>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5" name="Espace réservé du pied de page 4">
            <a:extLst>
              <a:ext uri="{FF2B5EF4-FFF2-40B4-BE49-F238E27FC236}">
                <a16:creationId xmlns:a16="http://schemas.microsoft.com/office/drawing/2014/main" id="{D72FA42F-F974-3CF2-6977-DA61A51DD4F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F18EC8C-22D3-B7D0-0A5E-2549272E8DA8}"/>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426303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DD06B0C-8109-6DAE-54F4-BB58CF9E3B90}"/>
              </a:ext>
            </a:extLst>
          </p:cNvPr>
          <p:cNvSpPr>
            <a:spLocks noGrp="1"/>
          </p:cNvSpPr>
          <p:nvPr>
            <p:ph type="title" orient="vert"/>
          </p:nvPr>
        </p:nvSpPr>
        <p:spPr>
          <a:xfrm>
            <a:off x="6543675" y="365125"/>
            <a:ext cx="1971675"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18B0D0C-FE09-509F-D91A-9982DB4DFBA7}"/>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0926E85-4BC6-77A0-B65E-4A63229AC80F}"/>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5" name="Espace réservé du pied de page 4">
            <a:extLst>
              <a:ext uri="{FF2B5EF4-FFF2-40B4-BE49-F238E27FC236}">
                <a16:creationId xmlns:a16="http://schemas.microsoft.com/office/drawing/2014/main" id="{46FA4243-14F3-36F6-CC41-AE5F0A90166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F9716BF-0261-EBB0-5F2C-3F51FC3E5995}"/>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303684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C0193-904B-C924-4421-818A42C7A08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702CDED-E91C-4E6D-F082-91D01FDD12C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E380857-C1BF-5BDD-0153-34DA2697A47F}"/>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5" name="Espace réservé du pied de page 4">
            <a:extLst>
              <a:ext uri="{FF2B5EF4-FFF2-40B4-BE49-F238E27FC236}">
                <a16:creationId xmlns:a16="http://schemas.microsoft.com/office/drawing/2014/main" id="{0CA0C1A5-A77F-6C73-BBB8-E4B832FAE4C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28DE070-7568-5C33-3731-976602999DBC}"/>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77351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EFA89-82AA-7986-5365-034991A63672}"/>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6C0E86A1-A7C0-43F7-A8CB-40EC15BED8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C064B4F-EA0E-62F5-0964-52848061C334}"/>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5" name="Espace réservé du pied de page 4">
            <a:extLst>
              <a:ext uri="{FF2B5EF4-FFF2-40B4-BE49-F238E27FC236}">
                <a16:creationId xmlns:a16="http://schemas.microsoft.com/office/drawing/2014/main" id="{934FDE5F-4BC7-F971-E9BC-623AB28C845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E0BDB1C-BE28-D3B3-C8D9-9D80846E52C4}"/>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321304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28542-0513-8DF5-6762-8C436DE4312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D91E24B-37FF-7F28-F2CD-5E681484E481}"/>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023DF6DF-51EF-E50C-A4CC-E75DD7DC8D3C}"/>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8661411-07CA-CCD4-4110-D60457593CBF}"/>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6" name="Espace réservé du pied de page 5">
            <a:extLst>
              <a:ext uri="{FF2B5EF4-FFF2-40B4-BE49-F238E27FC236}">
                <a16:creationId xmlns:a16="http://schemas.microsoft.com/office/drawing/2014/main" id="{5573AF80-0D6A-49BC-E17D-ED081E0CC8C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0F6FF98-232C-A6A0-8BD3-E37C310EF607}"/>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2821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01F0F-4E8F-A3A6-34FC-BA074B5DC217}"/>
              </a:ext>
            </a:extLst>
          </p:cNvPr>
          <p:cNvSpPr>
            <a:spLocks noGrp="1"/>
          </p:cNvSpPr>
          <p:nvPr>
            <p:ph type="title"/>
          </p:nvPr>
        </p:nvSpPr>
        <p:spPr>
          <a:xfrm>
            <a:off x="629841" y="365126"/>
            <a:ext cx="78867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C01382D-4E89-1AD4-1D3D-CDD35BA3CCE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BBC359-052A-100B-62A0-4AE11748578B}"/>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21DB78A-FE35-A031-C836-A14B77687BB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8A91D29-7AE3-01C4-55F9-8C63A63875AA}"/>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9A5CA6F5-DDC0-93CA-C1A7-7CC81B69649F}"/>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8" name="Espace réservé du pied de page 7">
            <a:extLst>
              <a:ext uri="{FF2B5EF4-FFF2-40B4-BE49-F238E27FC236}">
                <a16:creationId xmlns:a16="http://schemas.microsoft.com/office/drawing/2014/main" id="{AAA763F6-B2DE-48A5-A920-2F09BF9806D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EEACB28-187B-A768-C58A-68091E593D50}"/>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370159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97A31-F1C0-E374-5CEB-769D0A4F1E9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C2B29EEB-5D70-57FA-1D51-FCCA263C1352}"/>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4" name="Espace réservé du pied de page 3">
            <a:extLst>
              <a:ext uri="{FF2B5EF4-FFF2-40B4-BE49-F238E27FC236}">
                <a16:creationId xmlns:a16="http://schemas.microsoft.com/office/drawing/2014/main" id="{2A62CFD3-EC60-6475-5BE3-D76F135AE997}"/>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AB2549B-2CA5-1C03-810E-0C707B5F2E32}"/>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335523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5CC387-0A7F-128F-AAE6-745FC8B87DAB}"/>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3" name="Espace réservé du pied de page 2">
            <a:extLst>
              <a:ext uri="{FF2B5EF4-FFF2-40B4-BE49-F238E27FC236}">
                <a16:creationId xmlns:a16="http://schemas.microsoft.com/office/drawing/2014/main" id="{BE0BCE73-4A7E-1DF5-B7BD-9C7464CFFE0D}"/>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E9F032C-0033-541A-B8C9-321D2D43C707}"/>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169239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DF4AD-1D74-C18B-D3C3-2DA3C6686389}"/>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B4A3916-93E8-F13E-D3E9-A85E7A4BDE5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A81A4BC-CB79-2575-9639-891ACCE293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A2A831-F712-772B-6B8C-94D620CBA0A4}"/>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6" name="Espace réservé du pied de page 5">
            <a:extLst>
              <a:ext uri="{FF2B5EF4-FFF2-40B4-BE49-F238E27FC236}">
                <a16:creationId xmlns:a16="http://schemas.microsoft.com/office/drawing/2014/main" id="{1CF465CD-04E0-2BE1-DA1E-E3AFB11672E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C97DB4C-F3DA-93A2-3F0B-D829A3A44D8F}"/>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73619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28DE74-41EC-5B89-1C8A-411438DDA109}"/>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A9792483-B8B7-0C91-8776-923885ED2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a:extLst>
              <a:ext uri="{FF2B5EF4-FFF2-40B4-BE49-F238E27FC236}">
                <a16:creationId xmlns:a16="http://schemas.microsoft.com/office/drawing/2014/main" id="{3CFA3FFD-9840-104D-DB96-952E8111B4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4AA6A2-C527-A6E2-2EC5-393A2C32F368}"/>
              </a:ext>
            </a:extLst>
          </p:cNvPr>
          <p:cNvSpPr>
            <a:spLocks noGrp="1"/>
          </p:cNvSpPr>
          <p:nvPr>
            <p:ph type="dt" sz="half" idx="10"/>
          </p:nvPr>
        </p:nvSpPr>
        <p:spPr/>
        <p:txBody>
          <a:bodyPr/>
          <a:lstStyle/>
          <a:p>
            <a:fld id="{3AFA2EB7-87F4-4AAB-9A84-3B42B5BBE444}" type="datetimeFigureOut">
              <a:rPr lang="fr-CA" smtClean="0"/>
              <a:t>2023-05-11</a:t>
            </a:fld>
            <a:endParaRPr lang="fr-CA"/>
          </a:p>
        </p:txBody>
      </p:sp>
      <p:sp>
        <p:nvSpPr>
          <p:cNvPr id="6" name="Espace réservé du pied de page 5">
            <a:extLst>
              <a:ext uri="{FF2B5EF4-FFF2-40B4-BE49-F238E27FC236}">
                <a16:creationId xmlns:a16="http://schemas.microsoft.com/office/drawing/2014/main" id="{0EE05BC2-32A0-B45F-1D8D-CF8F19B46DE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C5D4B68-962D-4FAE-1D35-0EF2255CB54C}"/>
              </a:ext>
            </a:extLst>
          </p:cNvPr>
          <p:cNvSpPr>
            <a:spLocks noGrp="1"/>
          </p:cNvSpPr>
          <p:nvPr>
            <p:ph type="sldNum" sz="quarter" idx="12"/>
          </p:nvPr>
        </p:nvSpPr>
        <p:spPr/>
        <p:txBody>
          <a:bodyPr/>
          <a:lstStyle/>
          <a:p>
            <a:fld id="{1BA6EBA9-90E1-4BCB-AF66-1CBAC2038D80}" type="slidenum">
              <a:rPr lang="fr-CA" smtClean="0"/>
              <a:t>‹N°›</a:t>
            </a:fld>
            <a:endParaRPr lang="fr-CA"/>
          </a:p>
        </p:txBody>
      </p:sp>
    </p:spTree>
    <p:extLst>
      <p:ext uri="{BB962C8B-B14F-4D97-AF65-F5344CB8AC3E}">
        <p14:creationId xmlns:p14="http://schemas.microsoft.com/office/powerpoint/2010/main" val="249540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CFD2F36-B346-4FF0-63D2-F3DC20C6EDE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79D9808-AB53-5922-5B5B-A1FCA8660DD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FA67A47-7F71-D228-77A9-70638297262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A2EB7-87F4-4AAB-9A84-3B42B5BBE444}" type="datetimeFigureOut">
              <a:rPr lang="fr-CA" smtClean="0"/>
              <a:t>2023-05-11</a:t>
            </a:fld>
            <a:endParaRPr lang="fr-CA"/>
          </a:p>
        </p:txBody>
      </p:sp>
      <p:sp>
        <p:nvSpPr>
          <p:cNvPr id="5" name="Espace réservé du pied de page 4">
            <a:extLst>
              <a:ext uri="{FF2B5EF4-FFF2-40B4-BE49-F238E27FC236}">
                <a16:creationId xmlns:a16="http://schemas.microsoft.com/office/drawing/2014/main" id="{048B2542-06B0-DE87-514E-EC652E48C6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D7BEEEB6-D03A-773E-3B25-A6AF1E8A282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A6EBA9-90E1-4BCB-AF66-1CBAC2038D80}" type="slidenum">
              <a:rPr lang="fr-CA" smtClean="0"/>
              <a:t>‹N°›</a:t>
            </a:fld>
            <a:endParaRPr lang="fr-CA"/>
          </a:p>
        </p:txBody>
      </p:sp>
    </p:spTree>
    <p:extLst>
      <p:ext uri="{BB962C8B-B14F-4D97-AF65-F5344CB8AC3E}">
        <p14:creationId xmlns:p14="http://schemas.microsoft.com/office/powerpoint/2010/main" val="2982885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ici.radio-canada.ca/jeunesse/maj/1804474/ecriture-inclusiv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ci.radio-canada.ca/jeunesse/maj/1804474/ecriture-inclusive"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973321" y="640080"/>
            <a:ext cx="4688333" cy="3566160"/>
          </a:xfrm>
        </p:spPr>
        <p:txBody>
          <a:bodyPr anchor="b">
            <a:normAutofit/>
          </a:bodyPr>
          <a:lstStyle/>
          <a:p>
            <a:pPr algn="l"/>
            <a:r>
              <a:rPr lang="fr-CA" sz="4700" cap="small">
                <a:effectLst>
                  <a:outerShdw blurRad="38100" dist="38100" dir="2700000" algn="tl">
                    <a:srgbClr val="000000">
                      <a:alpha val="43137"/>
                    </a:srgbClr>
                  </a:outerShdw>
                </a:effectLst>
              </a:rPr>
              <a:t>La féminisation linguistique</a:t>
            </a:r>
            <a:endParaRPr lang="fr-CA" sz="4700" cap="small" baseline="3000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3973320" y="4636008"/>
            <a:ext cx="4688333" cy="1572768"/>
          </a:xfrm>
        </p:spPr>
        <p:txBody>
          <a:bodyPr>
            <a:normAutofit/>
          </a:bodyPr>
          <a:lstStyle/>
          <a:p>
            <a:pPr algn="l"/>
            <a:endParaRPr lang="fr-CA"/>
          </a:p>
          <a:p>
            <a:pPr algn="l"/>
            <a:endParaRPr lang="fr-CA"/>
          </a:p>
        </p:txBody>
      </p:sp>
      <p:pic>
        <p:nvPicPr>
          <p:cNvPr id="15" name="Picture 5">
            <a:extLst>
              <a:ext uri="{FF2B5EF4-FFF2-40B4-BE49-F238E27FC236}">
                <a16:creationId xmlns:a16="http://schemas.microsoft.com/office/drawing/2014/main" id="{6A59C612-974D-03FF-CA3C-E195EF65D0EE}"/>
              </a:ext>
            </a:extLst>
          </p:cNvPr>
          <p:cNvPicPr>
            <a:picLocks noChangeAspect="1"/>
          </p:cNvPicPr>
          <p:nvPr/>
        </p:nvPicPr>
        <p:blipFill rotWithShape="1">
          <a:blip r:embed="rId3"/>
          <a:srcRect l="34516" r="29831"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9" name="Espace réservé du contenu 2">
            <a:extLst>
              <a:ext uri="{FF2B5EF4-FFF2-40B4-BE49-F238E27FC236}">
                <a16:creationId xmlns:a16="http://schemas.microsoft.com/office/drawing/2014/main" id="{CC40BE0B-83A1-FDDF-8072-69AC9586FF94}"/>
              </a:ext>
            </a:extLst>
          </p:cNvPr>
          <p:cNvSpPr txBox="1">
            <a:spLocks/>
          </p:cNvSpPr>
          <p:nvPr/>
        </p:nvSpPr>
        <p:spPr>
          <a:xfrm>
            <a:off x="3973320" y="5517232"/>
            <a:ext cx="4795832" cy="96470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CA" sz="1600" dirty="0">
                <a:solidFill>
                  <a:schemeClr val="accent3">
                    <a:lumMod val="20000"/>
                    <a:lumOff val="80000"/>
                  </a:schemeClr>
                </a:solidFill>
              </a:rPr>
              <a:t>Élaine-Marie Rouleau, enseignante et </a:t>
            </a:r>
            <a:r>
              <a:rPr lang="fr-CA" sz="1600" dirty="0" err="1">
                <a:solidFill>
                  <a:schemeClr val="accent3">
                    <a:lumMod val="20000"/>
                    <a:lumOff val="80000"/>
                  </a:schemeClr>
                </a:solidFill>
              </a:rPr>
              <a:t>Repfran</a:t>
            </a:r>
            <a:r>
              <a:rPr lang="fr-CA" sz="1600" dirty="0">
                <a:solidFill>
                  <a:schemeClr val="accent3">
                    <a:lumMod val="20000"/>
                    <a:lumOff val="80000"/>
                  </a:schemeClr>
                </a:solidFill>
              </a:rPr>
              <a:t> </a:t>
            </a:r>
          </a:p>
          <a:p>
            <a:r>
              <a:rPr lang="fr-CA" sz="1600" dirty="0">
                <a:solidFill>
                  <a:schemeClr val="accent3">
                    <a:lumMod val="20000"/>
                    <a:lumOff val="80000"/>
                  </a:schemeClr>
                </a:solidFill>
              </a:rPr>
              <a:t>Cégep régional de Lanaudière à L'Assomption</a:t>
            </a:r>
          </a:p>
          <a:p>
            <a:r>
              <a:rPr lang="fr-CA" sz="1600" dirty="0">
                <a:solidFill>
                  <a:schemeClr val="accent3">
                    <a:lumMod val="20000"/>
                    <a:lumOff val="80000"/>
                  </a:schemeClr>
                </a:solidFill>
              </a:rPr>
              <a:t>janvier 2020</a:t>
            </a:r>
          </a:p>
          <a:p>
            <a:r>
              <a:rPr lang="fr-CA" sz="1100" dirty="0">
                <a:solidFill>
                  <a:schemeClr val="accent3">
                    <a:lumMod val="20000"/>
                    <a:lumOff val="80000"/>
                  </a:schemeClr>
                </a:solidFill>
              </a:rPr>
              <a:t>(remanié pour le cours KST par Valérie Thomas, H22)</a:t>
            </a:r>
          </a:p>
        </p:txBody>
      </p:sp>
    </p:spTree>
    <p:extLst>
      <p:ext uri="{BB962C8B-B14F-4D97-AF65-F5344CB8AC3E}">
        <p14:creationId xmlns:p14="http://schemas.microsoft.com/office/powerpoint/2010/main" val="3243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DE8AE4-95AF-4F2C-805D-157D85C19E61}"/>
              </a:ext>
            </a:extLst>
          </p:cNvPr>
          <p:cNvSpPr>
            <a:spLocks noGrp="1"/>
          </p:cNvSpPr>
          <p:nvPr>
            <p:ph type="title"/>
          </p:nvPr>
        </p:nvSpPr>
        <p:spPr>
          <a:xfrm>
            <a:off x="350041" y="586855"/>
            <a:ext cx="2401025" cy="3387497"/>
          </a:xfrm>
        </p:spPr>
        <p:txBody>
          <a:bodyPr anchor="b">
            <a:normAutofit/>
          </a:bodyPr>
          <a:lstStyle/>
          <a:p>
            <a:pPr algn="r"/>
            <a:r>
              <a:rPr lang="fr-CA" sz="3500">
                <a:solidFill>
                  <a:srgbClr val="FFFFFF"/>
                </a:solidFill>
                <a:effectLst>
                  <a:outerShdw blurRad="38100" dist="38100" dir="2700000" algn="tl">
                    <a:srgbClr val="000000">
                      <a:alpha val="43137"/>
                    </a:srgbClr>
                  </a:outerShdw>
                </a:effectLst>
              </a:rPr>
              <a:t>Doublets abrégés</a:t>
            </a:r>
            <a:endParaRPr lang="fr-CA" sz="3500">
              <a:solidFill>
                <a:srgbClr val="FFFFFF"/>
              </a:solidFill>
            </a:endParaRPr>
          </a:p>
        </p:txBody>
      </p:sp>
      <p:sp>
        <p:nvSpPr>
          <p:cNvPr id="3" name="Espace réservé du contenu 2">
            <a:extLst>
              <a:ext uri="{FF2B5EF4-FFF2-40B4-BE49-F238E27FC236}">
                <a16:creationId xmlns:a16="http://schemas.microsoft.com/office/drawing/2014/main" id="{4EC3CBF5-9D81-42D6-A605-1D20CD23D0E7}"/>
              </a:ext>
            </a:extLst>
          </p:cNvPr>
          <p:cNvSpPr>
            <a:spLocks noGrp="1"/>
          </p:cNvSpPr>
          <p:nvPr>
            <p:ph idx="1"/>
          </p:nvPr>
        </p:nvSpPr>
        <p:spPr>
          <a:xfrm>
            <a:off x="3607694" y="649480"/>
            <a:ext cx="4916510" cy="5546047"/>
          </a:xfrm>
        </p:spPr>
        <p:txBody>
          <a:bodyPr anchor="ctr">
            <a:normAutofit/>
          </a:bodyPr>
          <a:lstStyle/>
          <a:p>
            <a:pPr marL="0" lvl="2" indent="0">
              <a:buNone/>
            </a:pPr>
            <a:r>
              <a:rPr lang="fr-CA" sz="1800" dirty="0"/>
              <a:t>Les </a:t>
            </a:r>
            <a:r>
              <a:rPr lang="fr-CA" sz="1800" dirty="0">
                <a:effectLst>
                  <a:outerShdw blurRad="38100" dist="38100" dir="2700000" algn="tl">
                    <a:srgbClr val="000000">
                      <a:alpha val="43137"/>
                    </a:srgbClr>
                  </a:outerShdw>
                </a:effectLst>
              </a:rPr>
              <a:t>doublets abrégés </a:t>
            </a:r>
            <a:r>
              <a:rPr lang="fr-CA" sz="1800" dirty="0"/>
              <a:t>intègrent la rédaction épicène quand l'espace est limité (dans les tableaux, les formulaires, etc.).</a:t>
            </a:r>
          </a:p>
          <a:p>
            <a:pPr marL="85725" lvl="2" indent="0">
              <a:buNone/>
            </a:pPr>
            <a:endParaRPr lang="fr-CA" sz="1800" dirty="0"/>
          </a:p>
          <a:p>
            <a:pPr marL="342900" lvl="1" indent="-419100">
              <a:buNone/>
            </a:pPr>
            <a:r>
              <a:rPr lang="fr-CA" dirty="0"/>
              <a:t>La marque épicène peut s'identifier par un signe de ponctuation, mais « l’Office privilégie l’emploi des parenthèses ou des crochets dans les doublets abrégés.</a:t>
            </a:r>
            <a:r>
              <a:rPr lang="fr-CA" baseline="30000" dirty="0"/>
              <a:t>9 </a:t>
            </a:r>
            <a:r>
              <a:rPr lang="fr-CA" dirty="0"/>
              <a:t>» </a:t>
            </a:r>
            <a:endParaRPr lang="fr-CA" sz="1500" dirty="0"/>
          </a:p>
          <a:p>
            <a:pPr marL="342900" lvl="1" indent="-419100">
              <a:buNone/>
            </a:pPr>
            <a:endParaRPr lang="fr-CA" sz="1500" dirty="0"/>
          </a:p>
          <a:p>
            <a:pPr marL="342900" lvl="1" indent="-419100">
              <a:buNone/>
            </a:pPr>
            <a:r>
              <a:rPr lang="fr-CA" sz="1800" dirty="0"/>
              <a:t>Par exemple : </a:t>
            </a:r>
          </a:p>
          <a:p>
            <a:pPr marL="723900" lvl="4" indent="0" defTabSz="622300">
              <a:buNone/>
            </a:pPr>
            <a:r>
              <a:rPr lang="fr-CA" sz="1800" dirty="0"/>
              <a:t>le [la] défendeur[-</a:t>
            </a:r>
            <a:r>
              <a:rPr lang="fr-CA" sz="1800" dirty="0" err="1"/>
              <a:t>resse</a:t>
            </a:r>
            <a:r>
              <a:rPr lang="fr-CA" sz="1800" dirty="0"/>
              <a:t>], un[e] expert[e]-comptable, garantie </a:t>
            </a:r>
          </a:p>
          <a:p>
            <a:pPr marL="266700" lvl="1" indent="0">
              <a:buNone/>
            </a:pPr>
            <a:r>
              <a:rPr lang="fr-CA" b="1" dirty="0"/>
              <a:t>OU</a:t>
            </a:r>
            <a:endParaRPr lang="fr-CA" dirty="0"/>
          </a:p>
          <a:p>
            <a:pPr marL="723900" lvl="2" indent="0">
              <a:buNone/>
            </a:pPr>
            <a:r>
              <a:rPr lang="fr-CA" sz="1800" dirty="0"/>
              <a:t>un(e) avocat(e), l’animateur(-</a:t>
            </a:r>
            <a:r>
              <a:rPr lang="fr-CA" sz="1800" dirty="0" err="1"/>
              <a:t>trice</a:t>
            </a:r>
            <a:r>
              <a:rPr lang="fr-CA" sz="1800" dirty="0"/>
              <a:t>), autorisation du (de la) directeur(-</a:t>
            </a:r>
            <a:r>
              <a:rPr lang="fr-CA" sz="1800" dirty="0" err="1"/>
              <a:t>trice</a:t>
            </a:r>
            <a:r>
              <a:rPr lang="fr-CA" sz="1800" dirty="0"/>
              <a:t>)</a:t>
            </a:r>
          </a:p>
          <a:p>
            <a:pPr marL="263525" lvl="2" indent="0">
              <a:buNone/>
            </a:pPr>
            <a:r>
              <a:rPr lang="fr-CA" sz="1800" b="1" dirty="0"/>
              <a:t>OU  </a:t>
            </a:r>
            <a:r>
              <a:rPr lang="fr-CA" sz="1800" dirty="0"/>
              <a:t>(non recommandé par l’OQLF)</a:t>
            </a:r>
          </a:p>
          <a:p>
            <a:pPr marL="720725" lvl="2" indent="0">
              <a:buNone/>
            </a:pPr>
            <a:r>
              <a:rPr lang="fr-CA" sz="1800" dirty="0"/>
              <a:t>les </a:t>
            </a:r>
            <a:r>
              <a:rPr lang="fr-CA" sz="1800" dirty="0" err="1"/>
              <a:t>étudiant.e.s</a:t>
            </a:r>
            <a:r>
              <a:rPr lang="fr-CA" sz="1800" dirty="0"/>
              <a:t>, les </a:t>
            </a:r>
            <a:r>
              <a:rPr lang="fr-CA" sz="1800" dirty="0" err="1"/>
              <a:t>tuteurs.rices</a:t>
            </a:r>
            <a:r>
              <a:rPr lang="fr-CA" sz="1800" dirty="0"/>
              <a:t>., la ou le </a:t>
            </a:r>
            <a:r>
              <a:rPr lang="fr-CA" sz="1800" dirty="0" err="1"/>
              <a:t>docteur.e</a:t>
            </a:r>
            <a:endParaRPr lang="fr-CA" sz="1800" dirty="0"/>
          </a:p>
          <a:p>
            <a:pPr marL="182563" lvl="2" indent="0">
              <a:buNone/>
            </a:pPr>
            <a:endParaRPr lang="fr-CA" sz="1700" dirty="0"/>
          </a:p>
        </p:txBody>
      </p:sp>
    </p:spTree>
    <p:extLst>
      <p:ext uri="{BB962C8B-B14F-4D97-AF65-F5344CB8AC3E}">
        <p14:creationId xmlns:p14="http://schemas.microsoft.com/office/powerpoint/2010/main" val="8813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B404F6D-303F-4AF4-8243-300D48FF3F3D}"/>
              </a:ext>
            </a:extLst>
          </p:cNvPr>
          <p:cNvSpPr>
            <a:spLocks noGrp="1"/>
          </p:cNvSpPr>
          <p:nvPr>
            <p:ph type="title"/>
          </p:nvPr>
        </p:nvSpPr>
        <p:spPr>
          <a:xfrm>
            <a:off x="350041" y="586855"/>
            <a:ext cx="2401025" cy="3387497"/>
          </a:xfrm>
        </p:spPr>
        <p:txBody>
          <a:bodyPr anchor="b">
            <a:normAutofit/>
          </a:bodyPr>
          <a:lstStyle/>
          <a:p>
            <a:pPr algn="r"/>
            <a:r>
              <a:rPr lang="fr-CA" sz="3500">
                <a:solidFill>
                  <a:srgbClr val="FFFFFF"/>
                </a:solidFill>
              </a:rPr>
              <a:t>Recours aux appellations neutres</a:t>
            </a:r>
          </a:p>
        </p:txBody>
      </p:sp>
      <p:sp>
        <p:nvSpPr>
          <p:cNvPr id="3" name="Espace réservé du contenu 2">
            <a:extLst>
              <a:ext uri="{FF2B5EF4-FFF2-40B4-BE49-F238E27FC236}">
                <a16:creationId xmlns:a16="http://schemas.microsoft.com/office/drawing/2014/main" id="{9DA1E042-EE2E-4C74-9436-EEAEB2A44517}"/>
              </a:ext>
            </a:extLst>
          </p:cNvPr>
          <p:cNvSpPr>
            <a:spLocks noGrp="1"/>
          </p:cNvSpPr>
          <p:nvPr>
            <p:ph idx="1"/>
          </p:nvPr>
        </p:nvSpPr>
        <p:spPr>
          <a:xfrm>
            <a:off x="3607694" y="649480"/>
            <a:ext cx="4916510" cy="5546047"/>
          </a:xfrm>
        </p:spPr>
        <p:txBody>
          <a:bodyPr anchor="ctr">
            <a:normAutofit/>
          </a:bodyPr>
          <a:lstStyle/>
          <a:p>
            <a:pPr marL="266700" lvl="2" indent="0">
              <a:spcBef>
                <a:spcPts val="0"/>
              </a:spcBef>
              <a:spcAft>
                <a:spcPts val="600"/>
              </a:spcAft>
              <a:buNone/>
            </a:pPr>
            <a:r>
              <a:rPr lang="fr-CA" sz="1800" dirty="0"/>
              <a:t>Certains mots sont neutres, parce qu'ils sont masculin ou féminin : enfant, élève, cadre, médecin, partenaire, spécialiste, artiste, nous…</a:t>
            </a:r>
          </a:p>
          <a:p>
            <a:pPr marL="552450" lvl="2" indent="-285750">
              <a:spcBef>
                <a:spcPts val="0"/>
              </a:spcBef>
              <a:spcAft>
                <a:spcPts val="600"/>
              </a:spcAft>
            </a:pPr>
            <a:r>
              <a:rPr lang="fr-CA" sz="1800" dirty="0"/>
              <a:t>Dans ces cas, on peut associer un doublet abrégé aux appellations neutres, par exemple :  « Un[e] témoin sera appelé[e] à la barre.»   </a:t>
            </a:r>
          </a:p>
          <a:p>
            <a:pPr marL="552450" lvl="2" indent="-285750">
              <a:spcBef>
                <a:spcPts val="0"/>
              </a:spcBef>
              <a:spcAft>
                <a:spcPts val="600"/>
              </a:spcAft>
            </a:pPr>
            <a:r>
              <a:rPr lang="fr-CA" sz="1800" dirty="0"/>
              <a:t>On peut aussi ajuster la phrase en fonction de la personne désignée : « La nouvelle juge statue le jour de l'audience. »   </a:t>
            </a:r>
          </a:p>
          <a:p>
            <a:pPr marL="266700" lvl="2" indent="0">
              <a:spcBef>
                <a:spcPts val="0"/>
              </a:spcBef>
              <a:spcAft>
                <a:spcPts val="600"/>
              </a:spcAft>
              <a:buNone/>
            </a:pPr>
            <a:endParaRPr lang="fr-CA" sz="1800" dirty="0"/>
          </a:p>
          <a:p>
            <a:pPr marL="266700" lvl="2" indent="0">
              <a:spcBef>
                <a:spcPts val="0"/>
              </a:spcBef>
              <a:spcAft>
                <a:spcPts val="600"/>
              </a:spcAft>
              <a:buNone/>
            </a:pPr>
            <a:r>
              <a:rPr lang="fr-CA" sz="1800" dirty="0"/>
              <a:t>Certaines tournures permettent de remplacer le doublet complet par une entité générale .  Ainsi, « La directrice ou le directeur assiste à la réunion de service », deviendra  : « </a:t>
            </a:r>
            <a:r>
              <a:rPr lang="fr-CA" sz="1800" u="sng" dirty="0"/>
              <a:t>La direction</a:t>
            </a:r>
            <a:r>
              <a:rPr lang="fr-CA" sz="1800" dirty="0"/>
              <a:t> assiste à la réunion de service ». </a:t>
            </a:r>
          </a:p>
        </p:txBody>
      </p:sp>
    </p:spTree>
    <p:extLst>
      <p:ext uri="{BB962C8B-B14F-4D97-AF65-F5344CB8AC3E}">
        <p14:creationId xmlns:p14="http://schemas.microsoft.com/office/powerpoint/2010/main" val="117054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6825" y="643467"/>
            <a:ext cx="7330349"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09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5BB01A0-341B-4577-A586-08AB1137F55A}"/>
              </a:ext>
            </a:extLst>
          </p:cNvPr>
          <p:cNvSpPr>
            <a:spLocks noGrp="1"/>
          </p:cNvSpPr>
          <p:nvPr>
            <p:ph type="title"/>
          </p:nvPr>
        </p:nvSpPr>
        <p:spPr>
          <a:xfrm>
            <a:off x="1037673" y="348865"/>
            <a:ext cx="7288583" cy="1576446"/>
          </a:xfrm>
        </p:spPr>
        <p:txBody>
          <a:bodyPr anchor="ctr">
            <a:normAutofit/>
          </a:bodyPr>
          <a:lstStyle/>
          <a:p>
            <a:r>
              <a:rPr lang="fr-CA" sz="3500">
                <a:solidFill>
                  <a:srgbClr val="FFFFFF"/>
                </a:solidFill>
              </a:rPr>
              <a:t>Recommandations de l'OQLF</a:t>
            </a:r>
          </a:p>
        </p:txBody>
      </p:sp>
      <p:graphicFrame>
        <p:nvGraphicFramePr>
          <p:cNvPr id="5" name="Espace réservé du contenu 2">
            <a:extLst>
              <a:ext uri="{FF2B5EF4-FFF2-40B4-BE49-F238E27FC236}">
                <a16:creationId xmlns:a16="http://schemas.microsoft.com/office/drawing/2014/main" id="{E9430BCF-43F0-147E-F6D4-37E042F8A9FE}"/>
              </a:ext>
            </a:extLst>
          </p:cNvPr>
          <p:cNvGraphicFramePr>
            <a:graphicFrameLocks noGrp="1"/>
          </p:cNvGraphicFramePr>
          <p:nvPr>
            <p:ph idx="1"/>
            <p:extLst>
              <p:ext uri="{D42A27DB-BD31-4B8C-83A1-F6EECF244321}">
                <p14:modId xmlns:p14="http://schemas.microsoft.com/office/powerpoint/2010/main" val="52441696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31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C711629-94D1-4AAA-AE7B-972A32E6D8D8}"/>
              </a:ext>
            </a:extLst>
          </p:cNvPr>
          <p:cNvSpPr>
            <a:spLocks noGrp="1"/>
          </p:cNvSpPr>
          <p:nvPr>
            <p:ph type="title"/>
          </p:nvPr>
        </p:nvSpPr>
        <p:spPr>
          <a:xfrm>
            <a:off x="1037673" y="348865"/>
            <a:ext cx="7288583" cy="1576446"/>
          </a:xfrm>
        </p:spPr>
        <p:txBody>
          <a:bodyPr anchor="ctr">
            <a:normAutofit/>
          </a:bodyPr>
          <a:lstStyle/>
          <a:p>
            <a:r>
              <a:rPr lang="fr-CA" sz="3500">
                <a:solidFill>
                  <a:srgbClr val="FFFFFF"/>
                </a:solidFill>
              </a:rPr>
              <a:t>Ressources pertinentes</a:t>
            </a:r>
          </a:p>
        </p:txBody>
      </p:sp>
      <p:graphicFrame>
        <p:nvGraphicFramePr>
          <p:cNvPr id="5" name="Espace réservé du contenu 2">
            <a:extLst>
              <a:ext uri="{FF2B5EF4-FFF2-40B4-BE49-F238E27FC236}">
                <a16:creationId xmlns:a16="http://schemas.microsoft.com/office/drawing/2014/main" id="{A2196763-F9F5-C660-4FD0-EB778FF88FA9}"/>
              </a:ext>
            </a:extLst>
          </p:cNvPr>
          <p:cNvGraphicFramePr>
            <a:graphicFrameLocks noGrp="1"/>
          </p:cNvGraphicFramePr>
          <p:nvPr>
            <p:ph idx="1"/>
            <p:extLst>
              <p:ext uri="{D42A27DB-BD31-4B8C-83A1-F6EECF244321}">
                <p14:modId xmlns:p14="http://schemas.microsoft.com/office/powerpoint/2010/main" val="2189644175"/>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63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76250" y="640823"/>
            <a:ext cx="2563994" cy="5583148"/>
          </a:xfrm>
        </p:spPr>
        <p:txBody>
          <a:bodyPr anchor="ctr">
            <a:normAutofit/>
          </a:bodyPr>
          <a:lstStyle/>
          <a:p>
            <a:r>
              <a:rPr lang="fr-CA" sz="4700"/>
              <a:t>Glossaire</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25468FD7-8565-87F5-91C0-4B39692226A6}"/>
              </a:ext>
            </a:extLst>
          </p:cNvPr>
          <p:cNvGraphicFramePr>
            <a:graphicFrameLocks noGrp="1"/>
          </p:cNvGraphicFramePr>
          <p:nvPr>
            <p:ph idx="1"/>
            <p:extLst>
              <p:ext uri="{D42A27DB-BD31-4B8C-83A1-F6EECF244321}">
                <p14:modId xmlns:p14="http://schemas.microsoft.com/office/powerpoint/2010/main" val="3598218683"/>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07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0CC10-355C-6380-96F2-35042CC233DC}"/>
              </a:ext>
            </a:extLst>
          </p:cNvPr>
          <p:cNvSpPr>
            <a:spLocks noGrp="1"/>
          </p:cNvSpPr>
          <p:nvPr>
            <p:ph type="title"/>
          </p:nvPr>
        </p:nvSpPr>
        <p:spPr/>
        <p:txBody>
          <a:bodyPr/>
          <a:lstStyle/>
          <a:p>
            <a:r>
              <a:rPr lang="fr-CA" dirty="0"/>
              <a:t>Références</a:t>
            </a:r>
          </a:p>
        </p:txBody>
      </p:sp>
      <p:sp>
        <p:nvSpPr>
          <p:cNvPr id="3" name="Espace réservé du contenu 2">
            <a:extLst>
              <a:ext uri="{FF2B5EF4-FFF2-40B4-BE49-F238E27FC236}">
                <a16:creationId xmlns:a16="http://schemas.microsoft.com/office/drawing/2014/main" id="{38CFF66A-04E6-63A4-EA13-317E68B001BB}"/>
              </a:ext>
            </a:extLst>
          </p:cNvPr>
          <p:cNvSpPr>
            <a:spLocks noGrp="1"/>
          </p:cNvSpPr>
          <p:nvPr>
            <p:ph idx="1"/>
          </p:nvPr>
        </p:nvSpPr>
        <p:spPr/>
        <p:txBody>
          <a:bodyPr/>
          <a:lstStyle/>
          <a:p>
            <a:pPr lvl="1"/>
            <a:r>
              <a:rPr lang="fr-CA" sz="2400" dirty="0"/>
              <a:t>OCDE</a:t>
            </a:r>
          </a:p>
          <a:p>
            <a:pPr lvl="1"/>
            <a:r>
              <a:rPr lang="fr-CA" sz="2400" dirty="0"/>
              <a:t>BDL</a:t>
            </a:r>
          </a:p>
          <a:p>
            <a:pPr lvl="1"/>
            <a:r>
              <a:rPr lang="fr-CA" sz="2400" dirty="0"/>
              <a:t>OQLF</a:t>
            </a:r>
          </a:p>
          <a:p>
            <a:pPr lvl="1"/>
            <a:r>
              <a:rPr lang="fr-CA" sz="2400" dirty="0"/>
              <a:t>Éliane </a:t>
            </a:r>
            <a:r>
              <a:rPr lang="fr-CA" sz="2400" dirty="0" err="1"/>
              <a:t>Viennot</a:t>
            </a:r>
            <a:r>
              <a:rPr lang="fr-CA" sz="2400" dirty="0"/>
              <a:t> (2015). </a:t>
            </a:r>
            <a:r>
              <a:rPr lang="fr-CA" sz="2400" i="1" dirty="0"/>
              <a:t>Non, le masculin ne l'emporte pas sur le féminin ! </a:t>
            </a:r>
            <a:r>
              <a:rPr lang="fr-CA" sz="2400" dirty="0"/>
              <a:t>Éditions IXE.</a:t>
            </a:r>
          </a:p>
          <a:p>
            <a:pPr lvl="1"/>
            <a:r>
              <a:rPr lang="fr-CA" sz="2400" dirty="0"/>
              <a:t>RCI (2021). « C’est quoi l’écriture inclusive » dans </a:t>
            </a:r>
            <a:r>
              <a:rPr lang="fr-CA" sz="2400" i="1" dirty="0"/>
              <a:t>La minute MAJ</a:t>
            </a:r>
            <a:r>
              <a:rPr lang="fr-CA" sz="2400" dirty="0"/>
              <a:t>. </a:t>
            </a:r>
            <a:r>
              <a:rPr lang="fr-CA" sz="2400" dirty="0">
                <a:hlinkClick r:id="rId2"/>
              </a:rPr>
              <a:t>https://ici.radio-canada.ca/jeunesse/maj/1804474/ecriture-inclusive</a:t>
            </a:r>
            <a:endParaRPr lang="fr-CA" sz="2400" dirty="0"/>
          </a:p>
          <a:p>
            <a:endParaRPr lang="fr-CA" dirty="0"/>
          </a:p>
        </p:txBody>
      </p:sp>
    </p:spTree>
    <p:extLst>
      <p:ext uri="{BB962C8B-B14F-4D97-AF65-F5344CB8AC3E}">
        <p14:creationId xmlns:p14="http://schemas.microsoft.com/office/powerpoint/2010/main" val="219188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E18E648-8095-42C3-B74A-6889D7A3CA78}"/>
              </a:ext>
            </a:extLst>
          </p:cNvPr>
          <p:cNvSpPr>
            <a:spLocks noGrp="1"/>
          </p:cNvSpPr>
          <p:nvPr>
            <p:ph idx="1"/>
          </p:nvPr>
        </p:nvSpPr>
        <p:spPr>
          <a:xfrm>
            <a:off x="480060" y="2872899"/>
            <a:ext cx="3182691" cy="3320668"/>
          </a:xfrm>
        </p:spPr>
        <p:txBody>
          <a:bodyPr>
            <a:normAutofit/>
          </a:bodyPr>
          <a:lstStyle/>
          <a:p>
            <a:pPr marL="0" indent="0">
              <a:buNone/>
            </a:pPr>
            <a:r>
              <a:rPr lang="fr-CA" sz="1600" i="1" dirty="0"/>
              <a:t>« Tous les pays doivent intensifier leurs efforts pour faire en sorte que les politiques publiques soient véritablement le reflet et le moteur de sociétés plus inclusives dans lesquelles les garçons, les filles, les hommes et les femmes peuvent tous s’épanouir pleinement. » </a:t>
            </a:r>
          </a:p>
          <a:p>
            <a:pPr marL="0" indent="0">
              <a:buNone/>
            </a:pPr>
            <a:endParaRPr lang="fr-CA" sz="1600" i="1" dirty="0"/>
          </a:p>
          <a:p>
            <a:pPr marL="0" indent="0">
              <a:buNone/>
            </a:pPr>
            <a:r>
              <a:rPr lang="fr-CA" sz="1600" dirty="0"/>
              <a:t>Organisation de coopération et de développement économiques (OCDE), 2017</a:t>
            </a:r>
          </a:p>
          <a:p>
            <a:endParaRPr lang="fr-CA" sz="1600" dirty="0"/>
          </a:p>
        </p:txBody>
      </p:sp>
      <p:pic>
        <p:nvPicPr>
          <p:cNvPr id="5" name="Picture 4" descr="Seul dans la foule">
            <a:extLst>
              <a:ext uri="{FF2B5EF4-FFF2-40B4-BE49-F238E27FC236}">
                <a16:creationId xmlns:a16="http://schemas.microsoft.com/office/drawing/2014/main" id="{1A2055F7-3A04-B3B0-2805-F8366D9036D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25885" r="17695"/>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0666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10D2B-98A4-455D-B94D-D6F2D80A22ED}"/>
              </a:ext>
            </a:extLst>
          </p:cNvPr>
          <p:cNvSpPr>
            <a:spLocks noGrp="1"/>
          </p:cNvSpPr>
          <p:nvPr>
            <p:ph type="title"/>
          </p:nvPr>
        </p:nvSpPr>
        <p:spPr>
          <a:xfrm>
            <a:off x="840699" y="687480"/>
            <a:ext cx="5605629" cy="994172"/>
          </a:xfrm>
        </p:spPr>
        <p:txBody>
          <a:bodyPr>
            <a:normAutofit/>
          </a:bodyPr>
          <a:lstStyle/>
          <a:p>
            <a:r>
              <a:rPr lang="fr-CA" sz="3850"/>
              <a:t>Un peu d’histoire</a:t>
            </a:r>
          </a:p>
        </p:txBody>
      </p:sp>
      <p:sp>
        <p:nvSpPr>
          <p:cNvPr id="3" name="Espace réservé du contenu 2">
            <a:extLst>
              <a:ext uri="{FF2B5EF4-FFF2-40B4-BE49-F238E27FC236}">
                <a16:creationId xmlns:a16="http://schemas.microsoft.com/office/drawing/2014/main" id="{67C59324-5386-4ED7-B2D7-CB9ECBF850D0}"/>
              </a:ext>
            </a:extLst>
          </p:cNvPr>
          <p:cNvSpPr>
            <a:spLocks noGrp="1"/>
          </p:cNvSpPr>
          <p:nvPr>
            <p:ph idx="1"/>
          </p:nvPr>
        </p:nvSpPr>
        <p:spPr>
          <a:xfrm>
            <a:off x="852321" y="2227943"/>
            <a:ext cx="5033221" cy="3788227"/>
          </a:xfrm>
        </p:spPr>
        <p:txBody>
          <a:bodyPr anchor="ctr">
            <a:normAutofit/>
          </a:bodyPr>
          <a:lstStyle/>
          <a:p>
            <a:r>
              <a:rPr lang="fr-CA" sz="1600" dirty="0"/>
              <a:t>L'ancien français pratiquait l'accord de proximité (accord avec le donneur le plus proche).</a:t>
            </a:r>
          </a:p>
          <a:p>
            <a:r>
              <a:rPr lang="fr-CA" sz="1600" dirty="0"/>
              <a:t>Les noms de profession et de titre étaient féminisés (</a:t>
            </a:r>
            <a:r>
              <a:rPr lang="fr-CA" sz="1600" dirty="0" err="1"/>
              <a:t>philosophesses</a:t>
            </a:r>
            <a:r>
              <a:rPr lang="fr-CA" sz="1600" dirty="0"/>
              <a:t>, autrices, etc.).</a:t>
            </a:r>
          </a:p>
          <a:p>
            <a:r>
              <a:rPr lang="fr-CA" sz="1600" dirty="0"/>
              <a:t>Au 17</a:t>
            </a:r>
            <a:r>
              <a:rPr lang="fr-CA" sz="1600" baseline="30000" dirty="0"/>
              <a:t>e</a:t>
            </a:r>
            <a:r>
              <a:rPr lang="fr-CA" sz="1600" dirty="0"/>
              <a:t> siècle, l'Académie française a tenté de masculiniser la langue. Or, ce n’est qu’à la fin du 19</a:t>
            </a:r>
            <a:r>
              <a:rPr lang="fr-CA" sz="1600" baseline="30000" dirty="0"/>
              <a:t>e</a:t>
            </a:r>
            <a:r>
              <a:rPr lang="fr-CA" sz="1600" dirty="0"/>
              <a:t> siècle que s’est imposé le fameux « masculin » (à l’écrit comme à l’oral).</a:t>
            </a:r>
          </a:p>
          <a:p>
            <a:r>
              <a:rPr lang="fr-CA" sz="1600" dirty="0" err="1"/>
              <a:t>Intéressé.e.s</a:t>
            </a:r>
            <a:r>
              <a:rPr lang="fr-CA" sz="1600" dirty="0"/>
              <a:t>? </a:t>
            </a:r>
          </a:p>
          <a:p>
            <a:pPr lvl="1"/>
            <a:r>
              <a:rPr lang="fr-CA" sz="1600" dirty="0"/>
              <a:t>Lire : </a:t>
            </a:r>
            <a:r>
              <a:rPr lang="fr-CA" sz="1600" b="1" i="1" dirty="0"/>
              <a:t>Non, le masculin ne l'emporte pas sur le féminin !</a:t>
            </a:r>
            <a:r>
              <a:rPr lang="fr-CA" sz="1600" i="1" dirty="0"/>
              <a:t> </a:t>
            </a:r>
            <a:r>
              <a:rPr lang="fr-CA" sz="1600" dirty="0"/>
              <a:t>Éliane </a:t>
            </a:r>
            <a:r>
              <a:rPr lang="fr-CA" sz="1600" dirty="0" err="1"/>
              <a:t>Viennot</a:t>
            </a:r>
            <a:r>
              <a:rPr lang="fr-CA" sz="1600" dirty="0"/>
              <a:t>, 2014.</a:t>
            </a:r>
          </a:p>
          <a:p>
            <a:pPr lvl="1"/>
            <a:r>
              <a:rPr lang="fr-CA" sz="1600" dirty="0"/>
              <a:t>Écouter : </a:t>
            </a:r>
            <a:r>
              <a:rPr lang="fr-CA" sz="1600" dirty="0">
                <a:hlinkClick r:id="rId2"/>
              </a:rPr>
              <a:t>https://ici.radio-canada.ca/jeunesse/maj/1804474/ecriture-inclusive</a:t>
            </a:r>
            <a:endParaRPr lang="fr-CA" sz="1600" dirty="0"/>
          </a:p>
          <a:p>
            <a:endParaRPr lang="fr-CA" sz="1600" dirty="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Graphic 6" descr="Japanese Dolls">
            <a:extLst>
              <a:ext uri="{FF2B5EF4-FFF2-40B4-BE49-F238E27FC236}">
                <a16:creationId xmlns:a16="http://schemas.microsoft.com/office/drawing/2014/main" id="{48B14E14-2332-B236-C7B0-02C92F34F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57469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Isosceles Triangle 2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6825" y="643467"/>
            <a:ext cx="7330349"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7" name="Isosceles Triangle 2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85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24128" y="44624"/>
            <a:ext cx="3096344" cy="6778779"/>
          </a:xfrm>
          <a:prstGeom prst="rect">
            <a:avLst/>
          </a:prstGeom>
        </p:spPr>
        <p:txBody>
          <a:bodyPr wrap="square">
            <a:spAutoFit/>
          </a:bodyPr>
          <a:lstStyle/>
          <a:p>
            <a:r>
              <a:rPr lang="fr-CA" sz="550" b="1" spc="100" dirty="0">
                <a:solidFill>
                  <a:schemeClr val="bg1">
                    <a:lumMod val="65000"/>
                  </a:schemeClr>
                </a:solidFill>
              </a:rPr>
              <a:t>La rédaction et la communication</a:t>
            </a:r>
          </a:p>
          <a:p>
            <a:r>
              <a:rPr lang="fr-CA" sz="550" spc="100" dirty="0">
                <a:solidFill>
                  <a:schemeClr val="bg1">
                    <a:lumMod val="65000"/>
                  </a:schemeClr>
                </a:solidFill>
              </a:rPr>
              <a:t>Féminisation et rédaction épicène [90 articles]</a:t>
            </a:r>
          </a:p>
          <a:p>
            <a:pPr lvl="0"/>
            <a:r>
              <a:rPr lang="fr-CA" sz="550" spc="100" dirty="0">
                <a:solidFill>
                  <a:schemeClr val="bg1">
                    <a:lumMod val="65000"/>
                  </a:schemeClr>
                </a:solidFill>
              </a:rPr>
              <a:t>Rédaction épicène [23 articles]</a:t>
            </a:r>
          </a:p>
          <a:p>
            <a:r>
              <a:rPr lang="fr-CA" sz="550" spc="100" dirty="0">
                <a:solidFill>
                  <a:schemeClr val="bg1">
                    <a:lumMod val="65000"/>
                  </a:schemeClr>
                </a:solidFill>
              </a:rPr>
              <a:t>-Généralités sur la rédaction épicène [4 articles]</a:t>
            </a:r>
          </a:p>
          <a:p>
            <a:r>
              <a:rPr lang="fr-CA" sz="550" spc="100" dirty="0">
                <a:solidFill>
                  <a:schemeClr val="bg1">
                    <a:lumMod val="65000"/>
                  </a:schemeClr>
                </a:solidFill>
              </a:rPr>
              <a:t>La formulation neutre [8 articles]</a:t>
            </a:r>
          </a:p>
          <a:p>
            <a:r>
              <a:rPr lang="fr-CA" sz="550" spc="100" dirty="0">
                <a:solidFill>
                  <a:schemeClr val="bg1">
                    <a:lumMod val="65000"/>
                  </a:schemeClr>
                </a:solidFill>
              </a:rPr>
              <a:t>La féminisation syntaxique [7 articles]</a:t>
            </a:r>
          </a:p>
          <a:p>
            <a:r>
              <a:rPr lang="fr-CA" sz="550" spc="100" dirty="0">
                <a:solidFill>
                  <a:schemeClr val="bg1">
                    <a:lumMod val="65000"/>
                  </a:schemeClr>
                </a:solidFill>
              </a:rPr>
              <a:t>L'emploi du masculin [4 articles]</a:t>
            </a:r>
          </a:p>
          <a:p>
            <a:pPr lvl="0"/>
            <a:r>
              <a:rPr lang="fr-CA" sz="550" spc="100" dirty="0">
                <a:solidFill>
                  <a:schemeClr val="bg1">
                    <a:lumMod val="65000"/>
                  </a:schemeClr>
                </a:solidFill>
              </a:rPr>
              <a:t>Exemples de textes féminisés [12 articles]</a:t>
            </a:r>
          </a:p>
          <a:p>
            <a:r>
              <a:rPr lang="fr-CA" sz="550" spc="100" dirty="0">
                <a:solidFill>
                  <a:schemeClr val="bg1">
                    <a:lumMod val="65000"/>
                  </a:schemeClr>
                </a:solidFill>
              </a:rPr>
              <a:t>Attestation et certificat</a:t>
            </a:r>
          </a:p>
          <a:p>
            <a:r>
              <a:rPr lang="fr-CA" sz="550" spc="100" dirty="0">
                <a:solidFill>
                  <a:schemeClr val="bg1">
                    <a:lumMod val="65000"/>
                  </a:schemeClr>
                </a:solidFill>
              </a:rPr>
              <a:t>Avis de convocation</a:t>
            </a:r>
          </a:p>
          <a:p>
            <a:r>
              <a:rPr lang="fr-CA" sz="550" spc="100" dirty="0">
                <a:solidFill>
                  <a:schemeClr val="bg1">
                    <a:lumMod val="65000"/>
                  </a:schemeClr>
                </a:solidFill>
              </a:rPr>
              <a:t>Bordereau de télécopie</a:t>
            </a:r>
          </a:p>
          <a:p>
            <a:r>
              <a:rPr lang="fr-CA" sz="550" spc="100" dirty="0">
                <a:solidFill>
                  <a:schemeClr val="bg1">
                    <a:lumMod val="65000"/>
                  </a:schemeClr>
                </a:solidFill>
              </a:rPr>
              <a:t>Carte de membre</a:t>
            </a:r>
          </a:p>
          <a:p>
            <a:r>
              <a:rPr lang="fr-CA" sz="550" spc="100" dirty="0">
                <a:solidFill>
                  <a:schemeClr val="bg1">
                    <a:lumMod val="65000"/>
                  </a:schemeClr>
                </a:solidFill>
              </a:rPr>
              <a:t>Carte professionnelle</a:t>
            </a:r>
          </a:p>
          <a:p>
            <a:r>
              <a:rPr lang="fr-CA" sz="550" spc="100" dirty="0">
                <a:solidFill>
                  <a:schemeClr val="bg1">
                    <a:lumMod val="65000"/>
                  </a:schemeClr>
                </a:solidFill>
              </a:rPr>
              <a:t>Code de déontologie</a:t>
            </a:r>
          </a:p>
          <a:p>
            <a:r>
              <a:rPr lang="fr-CA" sz="550" spc="100" dirty="0">
                <a:solidFill>
                  <a:schemeClr val="bg1">
                    <a:lumMod val="65000"/>
                  </a:schemeClr>
                </a:solidFill>
              </a:rPr>
              <a:t>Convention collective</a:t>
            </a:r>
          </a:p>
          <a:p>
            <a:r>
              <a:rPr lang="fr-CA" sz="550" spc="100" dirty="0">
                <a:solidFill>
                  <a:schemeClr val="bg1">
                    <a:lumMod val="65000"/>
                  </a:schemeClr>
                </a:solidFill>
              </a:rPr>
              <a:t>Formulaire</a:t>
            </a:r>
          </a:p>
          <a:p>
            <a:r>
              <a:rPr lang="fr-CA" sz="550" spc="100" dirty="0">
                <a:solidFill>
                  <a:schemeClr val="bg1">
                    <a:lumMod val="65000"/>
                  </a:schemeClr>
                </a:solidFill>
              </a:rPr>
              <a:t>Lettre</a:t>
            </a:r>
          </a:p>
          <a:p>
            <a:r>
              <a:rPr lang="fr-CA" sz="550" spc="100" dirty="0">
                <a:solidFill>
                  <a:schemeClr val="bg1">
                    <a:lumMod val="65000"/>
                  </a:schemeClr>
                </a:solidFill>
              </a:rPr>
              <a:t>Note et note de service</a:t>
            </a:r>
          </a:p>
          <a:p>
            <a:r>
              <a:rPr lang="fr-CA" sz="550" spc="100" dirty="0">
                <a:solidFill>
                  <a:schemeClr val="bg1">
                    <a:lumMod val="65000"/>
                  </a:schemeClr>
                </a:solidFill>
              </a:rPr>
              <a:t>Offre d'emploi</a:t>
            </a:r>
          </a:p>
          <a:p>
            <a:r>
              <a:rPr lang="fr-CA" sz="550" spc="100" dirty="0">
                <a:solidFill>
                  <a:schemeClr val="bg1">
                    <a:lumMod val="65000"/>
                  </a:schemeClr>
                </a:solidFill>
              </a:rPr>
              <a:t>Statuts et règlements d'associations</a:t>
            </a:r>
          </a:p>
          <a:p>
            <a:pPr lvl="0"/>
            <a:r>
              <a:rPr lang="fr-CA" sz="550" spc="100" dirty="0">
                <a:solidFill>
                  <a:schemeClr val="bg1">
                    <a:lumMod val="65000"/>
                  </a:schemeClr>
                </a:solidFill>
              </a:rPr>
              <a:t>Doublets abrégés [9 articles]</a:t>
            </a:r>
          </a:p>
          <a:p>
            <a:r>
              <a:rPr lang="fr-CA" sz="550" spc="100" dirty="0">
                <a:solidFill>
                  <a:schemeClr val="bg1">
                    <a:lumMod val="65000"/>
                  </a:schemeClr>
                </a:solidFill>
              </a:rPr>
              <a:t>- Qu'est-ce qu'un doublet abrégé?</a:t>
            </a:r>
          </a:p>
          <a:p>
            <a:r>
              <a:rPr lang="fr-CA" sz="550" spc="100" dirty="0">
                <a:solidFill>
                  <a:schemeClr val="bg1">
                    <a:lumMod val="65000"/>
                  </a:schemeClr>
                </a:solidFill>
              </a:rPr>
              <a:t>Exemples de doublets abrégés</a:t>
            </a:r>
          </a:p>
          <a:p>
            <a:r>
              <a:rPr lang="fr-CA" sz="550" spc="100" dirty="0">
                <a:solidFill>
                  <a:schemeClr val="bg1">
                    <a:lumMod val="65000"/>
                  </a:schemeClr>
                </a:solidFill>
              </a:rPr>
              <a:t>Le doublet abrégé au pluriel</a:t>
            </a:r>
          </a:p>
          <a:p>
            <a:r>
              <a:rPr lang="fr-CA" sz="550" spc="100" dirty="0">
                <a:solidFill>
                  <a:schemeClr val="bg1">
                    <a:lumMod val="65000"/>
                  </a:schemeClr>
                </a:solidFill>
              </a:rPr>
              <a:t>Les adjectifs et les participes passés</a:t>
            </a:r>
          </a:p>
          <a:p>
            <a:r>
              <a:rPr lang="fr-CA" sz="550" spc="100" dirty="0">
                <a:solidFill>
                  <a:schemeClr val="bg1">
                    <a:lumMod val="65000"/>
                  </a:schemeClr>
                </a:solidFill>
              </a:rPr>
              <a:t>Les déterminants et les pronoms</a:t>
            </a:r>
          </a:p>
          <a:p>
            <a:r>
              <a:rPr lang="fr-CA" sz="550" spc="100" dirty="0">
                <a:solidFill>
                  <a:schemeClr val="bg1">
                    <a:lumMod val="65000"/>
                  </a:schemeClr>
                </a:solidFill>
              </a:rPr>
              <a:t>Les signes à privilégier</a:t>
            </a:r>
          </a:p>
          <a:p>
            <a:r>
              <a:rPr lang="fr-CA" sz="550" spc="100" dirty="0">
                <a:solidFill>
                  <a:schemeClr val="bg1">
                    <a:lumMod val="65000"/>
                  </a:schemeClr>
                </a:solidFill>
              </a:rPr>
              <a:t>Les signes non retenus</a:t>
            </a:r>
          </a:p>
          <a:p>
            <a:r>
              <a:rPr lang="fr-CA" sz="550" spc="100" dirty="0">
                <a:solidFill>
                  <a:schemeClr val="bg1">
                    <a:lumMod val="65000"/>
                  </a:schemeClr>
                </a:solidFill>
              </a:rPr>
              <a:t>Les types de doublets abrégés</a:t>
            </a:r>
          </a:p>
          <a:p>
            <a:r>
              <a:rPr lang="fr-CA" sz="550" spc="100" dirty="0">
                <a:solidFill>
                  <a:schemeClr val="bg1">
                    <a:lumMod val="65000"/>
                  </a:schemeClr>
                </a:solidFill>
              </a:rPr>
              <a:t>Questions fréquentes sur les cas particuliers</a:t>
            </a:r>
          </a:p>
          <a:p>
            <a:pPr lvl="0"/>
            <a:r>
              <a:rPr lang="fr-CA" sz="550" spc="100" dirty="0">
                <a:solidFill>
                  <a:schemeClr val="bg1">
                    <a:lumMod val="65000"/>
                  </a:schemeClr>
                </a:solidFill>
              </a:rPr>
              <a:t>Formation de noms féminins [24 articles]</a:t>
            </a:r>
          </a:p>
          <a:p>
            <a:r>
              <a:rPr lang="fr-CA" sz="550" spc="100" dirty="0">
                <a:solidFill>
                  <a:schemeClr val="bg1">
                    <a:lumMod val="65000"/>
                  </a:schemeClr>
                </a:solidFill>
              </a:rPr>
              <a:t>- Comment former des noms féminins</a:t>
            </a:r>
          </a:p>
          <a:p>
            <a:r>
              <a:rPr lang="fr-CA" sz="550" spc="100" dirty="0">
                <a:solidFill>
                  <a:schemeClr val="bg1">
                    <a:lumMod val="65000"/>
                  </a:schemeClr>
                </a:solidFill>
              </a:rPr>
              <a:t>La formation des noms composés féminins</a:t>
            </a:r>
          </a:p>
          <a:p>
            <a:r>
              <a:rPr lang="fr-CA" sz="550" spc="100" dirty="0">
                <a:solidFill>
                  <a:schemeClr val="bg1">
                    <a:lumMod val="65000"/>
                  </a:schemeClr>
                </a:solidFill>
              </a:rPr>
              <a:t>La formation des noms masculins</a:t>
            </a:r>
          </a:p>
          <a:p>
            <a:r>
              <a:rPr lang="fr-CA" sz="550" spc="100" dirty="0">
                <a:solidFill>
                  <a:schemeClr val="bg1">
                    <a:lumMod val="65000"/>
                  </a:schemeClr>
                </a:solidFill>
              </a:rPr>
              <a:t>L'emploi de « homme » et de « femme »</a:t>
            </a:r>
          </a:p>
          <a:p>
            <a:r>
              <a:rPr lang="fr-CA" sz="550" spc="100" dirty="0">
                <a:solidFill>
                  <a:schemeClr val="bg1">
                    <a:lumMod val="65000"/>
                  </a:schemeClr>
                </a:solidFill>
              </a:rPr>
              <a:t>Les adjectifs dans les noms composés féminins</a:t>
            </a:r>
          </a:p>
          <a:p>
            <a:r>
              <a:rPr lang="fr-CA" sz="550" spc="100" dirty="0">
                <a:solidFill>
                  <a:schemeClr val="bg1">
                    <a:lumMod val="65000"/>
                  </a:schemeClr>
                </a:solidFill>
              </a:rPr>
              <a:t>Les emprunts</a:t>
            </a:r>
          </a:p>
          <a:p>
            <a:r>
              <a:rPr lang="fr-CA" sz="550" spc="100" dirty="0">
                <a:solidFill>
                  <a:schemeClr val="bg1">
                    <a:lumMod val="65000"/>
                  </a:schemeClr>
                </a:solidFill>
              </a:rPr>
              <a:t>Les noms en -c</a:t>
            </a:r>
          </a:p>
          <a:p>
            <a:r>
              <a:rPr lang="fr-CA" sz="550" spc="100" dirty="0">
                <a:solidFill>
                  <a:schemeClr val="bg1">
                    <a:lumMod val="65000"/>
                  </a:schemeClr>
                </a:solidFill>
              </a:rPr>
              <a:t>Les noms en -d</a:t>
            </a:r>
          </a:p>
          <a:p>
            <a:r>
              <a:rPr lang="fr-CA" sz="550" spc="100" dirty="0">
                <a:solidFill>
                  <a:schemeClr val="bg1">
                    <a:lumMod val="65000"/>
                  </a:schemeClr>
                </a:solidFill>
              </a:rPr>
              <a:t>Les noms en -é</a:t>
            </a:r>
          </a:p>
          <a:p>
            <a:r>
              <a:rPr lang="fr-CA" sz="550" spc="100" dirty="0">
                <a:solidFill>
                  <a:schemeClr val="bg1">
                    <a:lumMod val="65000"/>
                  </a:schemeClr>
                </a:solidFill>
              </a:rPr>
              <a:t>Les noms en -er et en -</a:t>
            </a:r>
            <a:r>
              <a:rPr lang="fr-CA" sz="550" spc="100" dirty="0" err="1">
                <a:solidFill>
                  <a:schemeClr val="bg1">
                    <a:lumMod val="65000"/>
                  </a:schemeClr>
                </a:solidFill>
              </a:rPr>
              <a:t>ier</a:t>
            </a:r>
            <a:endParaRPr lang="fr-CA" sz="550" spc="100" dirty="0">
              <a:solidFill>
                <a:schemeClr val="bg1">
                  <a:lumMod val="65000"/>
                </a:schemeClr>
              </a:solidFill>
            </a:endParaRPr>
          </a:p>
          <a:p>
            <a:r>
              <a:rPr lang="fr-CA" sz="550" spc="100" dirty="0">
                <a:solidFill>
                  <a:schemeClr val="bg1">
                    <a:lumMod val="65000"/>
                  </a:schemeClr>
                </a:solidFill>
              </a:rPr>
              <a:t>Les noms en -</a:t>
            </a:r>
            <a:r>
              <a:rPr lang="fr-CA" sz="550" spc="100" dirty="0" err="1">
                <a:solidFill>
                  <a:schemeClr val="bg1">
                    <a:lumMod val="65000"/>
                  </a:schemeClr>
                </a:solidFill>
              </a:rPr>
              <a:t>eur</a:t>
            </a:r>
            <a:r>
              <a:rPr lang="fr-CA" sz="550" spc="100" dirty="0">
                <a:solidFill>
                  <a:schemeClr val="bg1">
                    <a:lumMod val="65000"/>
                  </a:schemeClr>
                </a:solidFill>
              </a:rPr>
              <a:t> et en -</a:t>
            </a:r>
            <a:r>
              <a:rPr lang="fr-CA" sz="550" spc="100" dirty="0" err="1">
                <a:solidFill>
                  <a:schemeClr val="bg1">
                    <a:lumMod val="65000"/>
                  </a:schemeClr>
                </a:solidFill>
              </a:rPr>
              <a:t>eure</a:t>
            </a:r>
            <a:endParaRPr lang="fr-CA" sz="550" spc="100" dirty="0">
              <a:solidFill>
                <a:schemeClr val="bg1">
                  <a:lumMod val="65000"/>
                </a:schemeClr>
              </a:solidFill>
            </a:endParaRPr>
          </a:p>
          <a:p>
            <a:r>
              <a:rPr lang="fr-CA" sz="550" spc="100" dirty="0">
                <a:solidFill>
                  <a:schemeClr val="bg1">
                    <a:lumMod val="65000"/>
                  </a:schemeClr>
                </a:solidFill>
              </a:rPr>
              <a:t>Les noms en -</a:t>
            </a:r>
            <a:r>
              <a:rPr lang="fr-CA" sz="550" spc="100" dirty="0" err="1">
                <a:solidFill>
                  <a:schemeClr val="bg1">
                    <a:lumMod val="65000"/>
                  </a:schemeClr>
                </a:solidFill>
              </a:rPr>
              <a:t>eur</a:t>
            </a:r>
            <a:r>
              <a:rPr lang="fr-CA" sz="550" spc="100" dirty="0">
                <a:solidFill>
                  <a:schemeClr val="bg1">
                    <a:lumMod val="65000"/>
                  </a:schemeClr>
                </a:solidFill>
              </a:rPr>
              <a:t> et en -</a:t>
            </a:r>
            <a:r>
              <a:rPr lang="fr-CA" sz="550" spc="100" dirty="0" err="1">
                <a:solidFill>
                  <a:schemeClr val="bg1">
                    <a:lumMod val="65000"/>
                  </a:schemeClr>
                </a:solidFill>
              </a:rPr>
              <a:t>euse</a:t>
            </a:r>
            <a:endParaRPr lang="fr-CA" sz="550" spc="100" dirty="0">
              <a:solidFill>
                <a:schemeClr val="bg1">
                  <a:lumMod val="65000"/>
                </a:schemeClr>
              </a:solidFill>
            </a:endParaRPr>
          </a:p>
          <a:p>
            <a:r>
              <a:rPr lang="fr-CA" sz="550" spc="100" dirty="0">
                <a:solidFill>
                  <a:schemeClr val="bg1">
                    <a:lumMod val="65000"/>
                  </a:schemeClr>
                </a:solidFill>
              </a:rPr>
              <a:t>Les noms en -f</a:t>
            </a:r>
          </a:p>
          <a:p>
            <a:r>
              <a:rPr lang="fr-CA" sz="550" spc="100" dirty="0">
                <a:solidFill>
                  <a:schemeClr val="bg1">
                    <a:lumMod val="65000"/>
                  </a:schemeClr>
                </a:solidFill>
              </a:rPr>
              <a:t>Les noms en -l</a:t>
            </a:r>
          </a:p>
          <a:p>
            <a:r>
              <a:rPr lang="fr-CA" sz="550" spc="100" dirty="0">
                <a:solidFill>
                  <a:schemeClr val="bg1">
                    <a:lumMod val="65000"/>
                  </a:schemeClr>
                </a:solidFill>
              </a:rPr>
              <a:t>Les noms en -n</a:t>
            </a:r>
          </a:p>
          <a:p>
            <a:r>
              <a:rPr lang="fr-CA" sz="550" spc="100" dirty="0">
                <a:solidFill>
                  <a:schemeClr val="bg1">
                    <a:lumMod val="65000"/>
                  </a:schemeClr>
                </a:solidFill>
              </a:rPr>
              <a:t>Les noms en -or</a:t>
            </a:r>
          </a:p>
          <a:p>
            <a:r>
              <a:rPr lang="fr-CA" sz="550" spc="100" dirty="0">
                <a:solidFill>
                  <a:schemeClr val="bg1">
                    <a:lumMod val="65000"/>
                  </a:schemeClr>
                </a:solidFill>
              </a:rPr>
              <a:t>Les noms en -s</a:t>
            </a:r>
          </a:p>
          <a:p>
            <a:r>
              <a:rPr lang="fr-CA" sz="550" spc="100" dirty="0">
                <a:solidFill>
                  <a:schemeClr val="bg1">
                    <a:lumMod val="65000"/>
                  </a:schemeClr>
                </a:solidFill>
              </a:rPr>
              <a:t>Les noms en -t</a:t>
            </a:r>
          </a:p>
          <a:p>
            <a:r>
              <a:rPr lang="fr-CA" sz="550" spc="100" dirty="0">
                <a:solidFill>
                  <a:schemeClr val="bg1">
                    <a:lumMod val="65000"/>
                  </a:schemeClr>
                </a:solidFill>
              </a:rPr>
              <a:t>Les noms en -</a:t>
            </a:r>
            <a:r>
              <a:rPr lang="fr-CA" sz="550" spc="100" dirty="0" err="1">
                <a:solidFill>
                  <a:schemeClr val="bg1">
                    <a:lumMod val="65000"/>
                  </a:schemeClr>
                </a:solidFill>
              </a:rPr>
              <a:t>teur</a:t>
            </a:r>
            <a:r>
              <a:rPr lang="fr-CA" sz="550" spc="100" dirty="0">
                <a:solidFill>
                  <a:schemeClr val="bg1">
                    <a:lumMod val="65000"/>
                  </a:schemeClr>
                </a:solidFill>
              </a:rPr>
              <a:t> et en -</a:t>
            </a:r>
            <a:r>
              <a:rPr lang="fr-CA" sz="550" spc="100" dirty="0" err="1">
                <a:solidFill>
                  <a:schemeClr val="bg1">
                    <a:lumMod val="65000"/>
                  </a:schemeClr>
                </a:solidFill>
              </a:rPr>
              <a:t>teuse</a:t>
            </a:r>
            <a:endParaRPr lang="fr-CA" sz="550" spc="100" dirty="0">
              <a:solidFill>
                <a:schemeClr val="bg1">
                  <a:lumMod val="65000"/>
                </a:schemeClr>
              </a:solidFill>
            </a:endParaRPr>
          </a:p>
          <a:p>
            <a:r>
              <a:rPr lang="fr-CA" sz="550" spc="100" dirty="0">
                <a:solidFill>
                  <a:schemeClr val="bg1">
                    <a:lumMod val="65000"/>
                  </a:schemeClr>
                </a:solidFill>
              </a:rPr>
              <a:t>Les noms en -</a:t>
            </a:r>
            <a:r>
              <a:rPr lang="fr-CA" sz="550" spc="100" dirty="0" err="1">
                <a:solidFill>
                  <a:schemeClr val="bg1">
                    <a:lumMod val="65000"/>
                  </a:schemeClr>
                </a:solidFill>
              </a:rPr>
              <a:t>teur</a:t>
            </a:r>
            <a:r>
              <a:rPr lang="fr-CA" sz="550" spc="100" dirty="0">
                <a:solidFill>
                  <a:schemeClr val="bg1">
                    <a:lumMod val="65000"/>
                  </a:schemeClr>
                </a:solidFill>
              </a:rPr>
              <a:t> et en -</a:t>
            </a:r>
            <a:r>
              <a:rPr lang="fr-CA" sz="550" spc="100" dirty="0" err="1">
                <a:solidFill>
                  <a:schemeClr val="bg1">
                    <a:lumMod val="65000"/>
                  </a:schemeClr>
                </a:solidFill>
              </a:rPr>
              <a:t>trice</a:t>
            </a:r>
            <a:endParaRPr lang="fr-CA" sz="550" spc="100" dirty="0">
              <a:solidFill>
                <a:schemeClr val="bg1">
                  <a:lumMod val="65000"/>
                </a:schemeClr>
              </a:solidFill>
            </a:endParaRPr>
          </a:p>
          <a:p>
            <a:r>
              <a:rPr lang="fr-CA" sz="550" spc="100" dirty="0">
                <a:solidFill>
                  <a:schemeClr val="bg1">
                    <a:lumMod val="65000"/>
                  </a:schemeClr>
                </a:solidFill>
              </a:rPr>
              <a:t>Les noms en -x</a:t>
            </a:r>
          </a:p>
          <a:p>
            <a:r>
              <a:rPr lang="fr-CA" sz="550" spc="100" dirty="0">
                <a:solidFill>
                  <a:schemeClr val="bg1">
                    <a:lumMod val="65000"/>
                  </a:schemeClr>
                </a:solidFill>
              </a:rPr>
              <a:t>Les noms épicènes</a:t>
            </a:r>
          </a:p>
          <a:p>
            <a:r>
              <a:rPr lang="fr-CA" sz="550" spc="100" dirty="0">
                <a:solidFill>
                  <a:schemeClr val="bg1">
                    <a:lumMod val="65000"/>
                  </a:schemeClr>
                </a:solidFill>
              </a:rPr>
              <a:t>Les noms féminins en -esse</a:t>
            </a:r>
          </a:p>
          <a:p>
            <a:r>
              <a:rPr lang="fr-CA" sz="550" spc="100" dirty="0">
                <a:solidFill>
                  <a:schemeClr val="bg1">
                    <a:lumMod val="65000"/>
                  </a:schemeClr>
                </a:solidFill>
              </a:rPr>
              <a:t>Les noms féminins en -</a:t>
            </a:r>
            <a:r>
              <a:rPr lang="fr-CA" sz="550" spc="100" dirty="0" err="1">
                <a:solidFill>
                  <a:schemeClr val="bg1">
                    <a:lumMod val="65000"/>
                  </a:schemeClr>
                </a:solidFill>
              </a:rPr>
              <a:t>eure</a:t>
            </a:r>
            <a:endParaRPr lang="fr-CA" sz="550" spc="100" dirty="0">
              <a:solidFill>
                <a:schemeClr val="bg1">
                  <a:lumMod val="65000"/>
                </a:schemeClr>
              </a:solidFill>
            </a:endParaRPr>
          </a:p>
          <a:p>
            <a:pPr lvl="0"/>
            <a:r>
              <a:rPr lang="fr-CA" sz="550" spc="100" dirty="0">
                <a:solidFill>
                  <a:schemeClr val="bg1">
                    <a:lumMod val="65000"/>
                  </a:schemeClr>
                </a:solidFill>
              </a:rPr>
              <a:t>Listes de noms masculins et féminins [21 articles]</a:t>
            </a:r>
          </a:p>
          <a:p>
            <a:r>
              <a:rPr lang="fr-CA" sz="550" spc="100" dirty="0">
                <a:solidFill>
                  <a:schemeClr val="bg1">
                    <a:lumMod val="65000"/>
                  </a:schemeClr>
                </a:solidFill>
              </a:rPr>
              <a:t>- Présentation des listes des appellations de personnes</a:t>
            </a:r>
          </a:p>
          <a:p>
            <a:r>
              <a:rPr lang="fr-CA" sz="550" spc="100" dirty="0">
                <a:solidFill>
                  <a:schemeClr val="bg1">
                    <a:lumMod val="65000"/>
                  </a:schemeClr>
                </a:solidFill>
              </a:rPr>
              <a:t>Appellations de personnes commençant par A</a:t>
            </a:r>
          </a:p>
          <a:p>
            <a:r>
              <a:rPr lang="fr-CA" sz="550" spc="100" dirty="0">
                <a:solidFill>
                  <a:schemeClr val="bg1">
                    <a:lumMod val="65000"/>
                  </a:schemeClr>
                </a:solidFill>
              </a:rPr>
              <a:t>Appellations de personnes commençant par B</a:t>
            </a:r>
          </a:p>
          <a:p>
            <a:r>
              <a:rPr lang="fr-CA" sz="550" spc="100" dirty="0">
                <a:solidFill>
                  <a:schemeClr val="bg1">
                    <a:lumMod val="65000"/>
                  </a:schemeClr>
                </a:solidFill>
              </a:rPr>
              <a:t>Appellations de personnes commençant par C</a:t>
            </a:r>
          </a:p>
          <a:p>
            <a:r>
              <a:rPr lang="fr-CA" sz="550" spc="100" dirty="0">
                <a:solidFill>
                  <a:schemeClr val="bg1">
                    <a:lumMod val="65000"/>
                  </a:schemeClr>
                </a:solidFill>
              </a:rPr>
              <a:t>Appellations de personnes commençant par D</a:t>
            </a:r>
          </a:p>
          <a:p>
            <a:r>
              <a:rPr lang="fr-CA" sz="550" spc="100" dirty="0">
                <a:solidFill>
                  <a:schemeClr val="bg1">
                    <a:lumMod val="65000"/>
                  </a:schemeClr>
                </a:solidFill>
              </a:rPr>
              <a:t>Appellations de personnes commençant par E</a:t>
            </a:r>
          </a:p>
          <a:p>
            <a:r>
              <a:rPr lang="fr-CA" sz="550" spc="100" dirty="0">
                <a:solidFill>
                  <a:schemeClr val="bg1">
                    <a:lumMod val="65000"/>
                  </a:schemeClr>
                </a:solidFill>
              </a:rPr>
              <a:t>Appellations de personnes commençant par F</a:t>
            </a:r>
          </a:p>
          <a:p>
            <a:r>
              <a:rPr lang="fr-CA" sz="550" spc="100" dirty="0">
                <a:solidFill>
                  <a:schemeClr val="bg1">
                    <a:lumMod val="65000"/>
                  </a:schemeClr>
                </a:solidFill>
              </a:rPr>
              <a:t>Appellations de personnes commençant par G</a:t>
            </a:r>
          </a:p>
          <a:p>
            <a:r>
              <a:rPr lang="fr-CA" sz="550" spc="100" dirty="0">
                <a:solidFill>
                  <a:schemeClr val="bg1">
                    <a:lumMod val="65000"/>
                  </a:schemeClr>
                </a:solidFill>
              </a:rPr>
              <a:t>Appellations de personnes commençant par H</a:t>
            </a:r>
          </a:p>
          <a:p>
            <a:r>
              <a:rPr lang="fr-CA" sz="550" spc="100" dirty="0">
                <a:solidFill>
                  <a:schemeClr val="bg1">
                    <a:lumMod val="65000"/>
                  </a:schemeClr>
                </a:solidFill>
              </a:rPr>
              <a:t>Appellations de personnes commençant par I</a:t>
            </a:r>
          </a:p>
          <a:p>
            <a:r>
              <a:rPr lang="fr-CA" sz="550" spc="100" dirty="0">
                <a:solidFill>
                  <a:schemeClr val="bg1">
                    <a:lumMod val="65000"/>
                  </a:schemeClr>
                </a:solidFill>
              </a:rPr>
              <a:t>Appellations de personnes commençant par J et K</a:t>
            </a:r>
          </a:p>
          <a:p>
            <a:r>
              <a:rPr lang="fr-CA" sz="550" spc="100" dirty="0">
                <a:solidFill>
                  <a:schemeClr val="bg1">
                    <a:lumMod val="65000"/>
                  </a:schemeClr>
                </a:solidFill>
              </a:rPr>
              <a:t>Appellations de personnes commençant par L</a:t>
            </a:r>
          </a:p>
          <a:p>
            <a:r>
              <a:rPr lang="fr-CA" sz="550" spc="100" dirty="0">
                <a:solidFill>
                  <a:schemeClr val="bg1">
                    <a:lumMod val="65000"/>
                  </a:schemeClr>
                </a:solidFill>
              </a:rPr>
              <a:t>Appellations de personnes commençant par M</a:t>
            </a:r>
          </a:p>
          <a:p>
            <a:r>
              <a:rPr lang="fr-CA" sz="550" spc="100" dirty="0">
                <a:solidFill>
                  <a:schemeClr val="bg1">
                    <a:lumMod val="65000"/>
                  </a:schemeClr>
                </a:solidFill>
              </a:rPr>
              <a:t>Appellations de personnes commençant par N</a:t>
            </a:r>
          </a:p>
          <a:p>
            <a:r>
              <a:rPr lang="fr-CA" sz="550" spc="100" dirty="0">
                <a:solidFill>
                  <a:schemeClr val="bg1">
                    <a:lumMod val="65000"/>
                  </a:schemeClr>
                </a:solidFill>
              </a:rPr>
              <a:t>Appellations de personnes commençant par O</a:t>
            </a:r>
          </a:p>
          <a:p>
            <a:r>
              <a:rPr lang="fr-CA" sz="550" spc="100" dirty="0">
                <a:solidFill>
                  <a:schemeClr val="bg1">
                    <a:lumMod val="65000"/>
                  </a:schemeClr>
                </a:solidFill>
              </a:rPr>
              <a:t>Appellations de personnes commençant par P</a:t>
            </a:r>
          </a:p>
          <a:p>
            <a:r>
              <a:rPr lang="fr-CA" sz="550" spc="100" dirty="0">
                <a:solidFill>
                  <a:schemeClr val="bg1">
                    <a:lumMod val="65000"/>
                  </a:schemeClr>
                </a:solidFill>
              </a:rPr>
              <a:t>Appellations de personnes commençant par Q et R</a:t>
            </a:r>
          </a:p>
          <a:p>
            <a:r>
              <a:rPr lang="fr-CA" sz="550" spc="100" dirty="0">
                <a:solidFill>
                  <a:schemeClr val="bg1">
                    <a:lumMod val="65000"/>
                  </a:schemeClr>
                </a:solidFill>
              </a:rPr>
              <a:t>Appellations de personnes commençant par S</a:t>
            </a:r>
          </a:p>
          <a:p>
            <a:r>
              <a:rPr lang="fr-CA" sz="550" spc="100" dirty="0">
                <a:solidFill>
                  <a:schemeClr val="bg1">
                    <a:lumMod val="65000"/>
                  </a:schemeClr>
                </a:solidFill>
              </a:rPr>
              <a:t>Appellations de personnes commençant par T</a:t>
            </a:r>
          </a:p>
          <a:p>
            <a:r>
              <a:rPr lang="fr-CA" sz="550" spc="100" dirty="0">
                <a:solidFill>
                  <a:schemeClr val="bg1">
                    <a:lumMod val="65000"/>
                  </a:schemeClr>
                </a:solidFill>
              </a:rPr>
              <a:t>Appellations de personnes commençant par U et V</a:t>
            </a:r>
          </a:p>
          <a:p>
            <a:r>
              <a:rPr lang="fr-CA" sz="550" spc="100" dirty="0">
                <a:solidFill>
                  <a:schemeClr val="bg1">
                    <a:lumMod val="65000"/>
                  </a:schemeClr>
                </a:solidFill>
              </a:rPr>
              <a:t>Appellations de personnes commençant par W, X, Y et Z</a:t>
            </a:r>
          </a:p>
          <a:p>
            <a:pPr lvl="0"/>
            <a:r>
              <a:rPr lang="fr-CA" sz="550" spc="100" dirty="0">
                <a:solidFill>
                  <a:schemeClr val="bg1">
                    <a:lumMod val="65000"/>
                  </a:schemeClr>
                </a:solidFill>
              </a:rPr>
              <a:t>Références [1 article]</a:t>
            </a:r>
          </a:p>
          <a:p>
            <a:r>
              <a:rPr lang="fr-CA" sz="550" spc="100" dirty="0">
                <a:solidFill>
                  <a:schemeClr val="bg1">
                    <a:lumMod val="65000"/>
                  </a:schemeClr>
                </a:solidFill>
              </a:rPr>
              <a:t>Bibliographie sur la féminisation et la rédaction épicène</a:t>
            </a:r>
          </a:p>
        </p:txBody>
      </p:sp>
      <p:sp>
        <p:nvSpPr>
          <p:cNvPr id="5" name="Rectangle 4"/>
          <p:cNvSpPr/>
          <p:nvPr/>
        </p:nvSpPr>
        <p:spPr>
          <a:xfrm>
            <a:off x="611560" y="476672"/>
            <a:ext cx="4680520" cy="5262979"/>
          </a:xfrm>
          <a:prstGeom prst="rect">
            <a:avLst/>
          </a:prstGeom>
        </p:spPr>
        <p:txBody>
          <a:bodyPr wrap="square">
            <a:spAutoFit/>
          </a:bodyPr>
          <a:lstStyle/>
          <a:p>
            <a:pPr algn="ctr"/>
            <a:r>
              <a:rPr lang="fr-CA" sz="4400" dirty="0">
                <a:solidFill>
                  <a:srgbClr val="92D050"/>
                </a:solidFill>
              </a:rPr>
              <a:t>90 articles </a:t>
            </a:r>
            <a:r>
              <a:rPr lang="fr-CA" sz="4400" dirty="0"/>
              <a:t>sur la féminisation et la rédaction épicène </a:t>
            </a:r>
            <a:endParaRPr lang="fr-CA" sz="2000" dirty="0"/>
          </a:p>
          <a:p>
            <a:pPr algn="ctr"/>
            <a:endParaRPr lang="fr-CA" sz="2000" dirty="0"/>
          </a:p>
          <a:p>
            <a:pPr algn="ctr"/>
            <a:r>
              <a:rPr lang="fr-CA" sz="3600" dirty="0"/>
              <a:t>dans la Banque de dépannage linguistique de l’Office québécois de la langue française </a:t>
            </a:r>
          </a:p>
          <a:p>
            <a:pPr algn="r"/>
            <a:endParaRPr lang="fr-CA" sz="4000" dirty="0"/>
          </a:p>
        </p:txBody>
      </p:sp>
      <p:pic>
        <p:nvPicPr>
          <p:cNvPr id="3074" name="Picture 2" descr="C:\Users\e.m.rouleau\Desktop\logo bd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518634"/>
            <a:ext cx="2520280" cy="642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447" y="6220655"/>
            <a:ext cx="1224136" cy="44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97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a:extLst>
              <a:ext uri="{FF2B5EF4-FFF2-40B4-BE49-F238E27FC236}">
                <a16:creationId xmlns:a16="http://schemas.microsoft.com/office/drawing/2014/main" id="{4DC32E23-AF55-6EF1-E9EE-C7933053F662}"/>
              </a:ext>
            </a:extLst>
          </p:cNvPr>
          <p:cNvGraphicFramePr/>
          <p:nvPr>
            <p:extLst>
              <p:ext uri="{D42A27DB-BD31-4B8C-83A1-F6EECF244321}">
                <p14:modId xmlns:p14="http://schemas.microsoft.com/office/powerpoint/2010/main" val="3266982088"/>
              </p:ext>
            </p:extLst>
          </p:nvPr>
        </p:nvGraphicFramePr>
        <p:xfrm>
          <a:off x="457200" y="1268760"/>
          <a:ext cx="82296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C18148B1-21B2-4290-B7E7-D197419F0373}"/>
              </a:ext>
            </a:extLst>
          </p:cNvPr>
          <p:cNvSpPr>
            <a:spLocks noGrp="1"/>
          </p:cNvSpPr>
          <p:nvPr>
            <p:ph type="title"/>
          </p:nvPr>
        </p:nvSpPr>
        <p:spPr/>
        <p:txBody>
          <a:bodyPr/>
          <a:lstStyle/>
          <a:p>
            <a:r>
              <a:rPr lang="fr-CA" dirty="0"/>
              <a:t>La féminisation linguistique</a:t>
            </a:r>
          </a:p>
        </p:txBody>
      </p:sp>
      <p:sp>
        <p:nvSpPr>
          <p:cNvPr id="3" name="Espace réservé du texte 2">
            <a:extLst>
              <a:ext uri="{FF2B5EF4-FFF2-40B4-BE49-F238E27FC236}">
                <a16:creationId xmlns:a16="http://schemas.microsoft.com/office/drawing/2014/main" id="{B4968BA9-6B9A-42AB-8942-901FE4B028AC}"/>
              </a:ext>
            </a:extLst>
          </p:cNvPr>
          <p:cNvSpPr>
            <a:spLocks noGrp="1"/>
          </p:cNvSpPr>
          <p:nvPr>
            <p:ph type="body" idx="1"/>
          </p:nvPr>
        </p:nvSpPr>
        <p:spPr>
          <a:xfrm>
            <a:off x="591535" y="1690689"/>
            <a:ext cx="2684321" cy="516235"/>
          </a:xfrm>
        </p:spPr>
        <p:txBody>
          <a:bodyPr>
            <a:normAutofit fontScale="85000" lnSpcReduction="10000"/>
          </a:bodyPr>
          <a:lstStyle/>
          <a:p>
            <a:r>
              <a:rPr lang="fr-CA" sz="2400" dirty="0"/>
              <a:t>Féminisation lexicale</a:t>
            </a:r>
            <a:r>
              <a:rPr lang="fr-CA" sz="2400" baseline="30000" dirty="0"/>
              <a:t>1</a:t>
            </a:r>
            <a:endParaRPr lang="fr-CA" baseline="30000" dirty="0"/>
          </a:p>
        </p:txBody>
      </p:sp>
      <p:sp>
        <p:nvSpPr>
          <p:cNvPr id="5" name="Espace réservé du texte 4">
            <a:extLst>
              <a:ext uri="{FF2B5EF4-FFF2-40B4-BE49-F238E27FC236}">
                <a16:creationId xmlns:a16="http://schemas.microsoft.com/office/drawing/2014/main" id="{B34BBC1D-E511-4D76-9ACB-5724F567414C}"/>
              </a:ext>
            </a:extLst>
          </p:cNvPr>
          <p:cNvSpPr>
            <a:spLocks noGrp="1"/>
          </p:cNvSpPr>
          <p:nvPr>
            <p:ph type="body" sz="quarter" idx="3"/>
          </p:nvPr>
        </p:nvSpPr>
        <p:spPr>
          <a:xfrm>
            <a:off x="4646614" y="1535113"/>
            <a:ext cx="4040186" cy="639762"/>
          </a:xfrm>
        </p:spPr>
        <p:txBody>
          <a:bodyPr>
            <a:normAutofit fontScale="85000" lnSpcReduction="10000"/>
          </a:bodyPr>
          <a:lstStyle/>
          <a:p>
            <a:pPr algn="r"/>
            <a:r>
              <a:rPr lang="fr-CA" sz="2400" dirty="0"/>
              <a:t>Rédaction épicène</a:t>
            </a:r>
            <a:endParaRPr lang="fr-CA" dirty="0"/>
          </a:p>
        </p:txBody>
      </p:sp>
    </p:spTree>
    <p:extLst>
      <p:ext uri="{BB962C8B-B14F-4D97-AF65-F5344CB8AC3E}">
        <p14:creationId xmlns:p14="http://schemas.microsoft.com/office/powerpoint/2010/main" val="334764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468" y="116632"/>
            <a:ext cx="8928992" cy="936104"/>
          </a:xfrm>
        </p:spPr>
        <p:txBody>
          <a:bodyPr>
            <a:noAutofit/>
          </a:bodyPr>
          <a:lstStyle/>
          <a:p>
            <a:pPr marL="46038" lvl="1" indent="0" algn="ctr">
              <a:buNone/>
            </a:pPr>
            <a:r>
              <a:rPr lang="fr-CA" sz="3200" dirty="0"/>
              <a:t>Une recherche du mot</a:t>
            </a:r>
            <a:r>
              <a:rPr lang="fr-CA" sz="3200" dirty="0">
                <a:solidFill>
                  <a:schemeClr val="accent3">
                    <a:lumMod val="20000"/>
                    <a:lumOff val="80000"/>
                  </a:schemeClr>
                </a:solidFill>
              </a:rPr>
              <a:t> </a:t>
            </a:r>
            <a:r>
              <a:rPr lang="fr-CA" sz="3200" i="1" dirty="0">
                <a:solidFill>
                  <a:srgbClr val="2840B6"/>
                </a:solidFill>
              </a:rPr>
              <a:t>travail</a:t>
            </a:r>
            <a:r>
              <a:rPr lang="fr-CA" sz="3200" i="1" dirty="0"/>
              <a:t>,</a:t>
            </a:r>
            <a:r>
              <a:rPr lang="fr-CA" sz="3200" dirty="0"/>
              <a:t> </a:t>
            </a:r>
          </a:p>
          <a:p>
            <a:pPr marL="46038" lvl="1" indent="0" algn="ctr">
              <a:buNone/>
            </a:pPr>
            <a:r>
              <a:rPr lang="fr-CA" sz="3200" dirty="0"/>
              <a:t>dans deux dictionnaires différents, nous donne ceci :</a:t>
            </a:r>
          </a:p>
          <a:p>
            <a:pPr marL="46038" lvl="1" indent="0">
              <a:buNone/>
            </a:pPr>
            <a:endParaRPr lang="fr-CA" sz="3200" dirty="0"/>
          </a:p>
          <a:p>
            <a:pPr marL="446088" lvl="2" indent="0">
              <a:buNone/>
            </a:pPr>
            <a:endParaRPr lang="fr-CA" sz="3200" dirty="0"/>
          </a:p>
        </p:txBody>
      </p:sp>
      <p:sp>
        <p:nvSpPr>
          <p:cNvPr id="7" name="ZoneTexte 6"/>
          <p:cNvSpPr txBox="1"/>
          <p:nvPr/>
        </p:nvSpPr>
        <p:spPr>
          <a:xfrm>
            <a:off x="179513" y="3717032"/>
            <a:ext cx="2664295" cy="276998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fr-CA" sz="2400" b="1" cap="small" dirty="0"/>
          </a:p>
          <a:p>
            <a:endParaRPr lang="fr-CA" sz="2400" b="1" cap="small" dirty="0"/>
          </a:p>
          <a:p>
            <a:endParaRPr lang="fr-CA" sz="2400" b="1" cap="small" dirty="0"/>
          </a:p>
          <a:p>
            <a:pPr algn="ctr"/>
            <a:r>
              <a:rPr lang="fr-CA" sz="2400" b="1" cap="small" dirty="0">
                <a:solidFill>
                  <a:schemeClr val="accent3">
                    <a:lumMod val="20000"/>
                    <a:lumOff val="80000"/>
                  </a:schemeClr>
                </a:solidFill>
              </a:rPr>
              <a:t>Des commentaires ?</a:t>
            </a:r>
          </a:p>
          <a:p>
            <a:endParaRPr lang="fr-CA" sz="2400" b="1" cap="small" dirty="0">
              <a:solidFill>
                <a:schemeClr val="tx1"/>
              </a:solidFill>
            </a:endParaRPr>
          </a:p>
          <a:p>
            <a:endParaRPr lang="fr-CA" dirty="0">
              <a:solidFill>
                <a:schemeClr val="tx1"/>
              </a:solidFill>
            </a:endParaRPr>
          </a:p>
          <a:p>
            <a:endParaRPr lang="fr-CA" dirty="0">
              <a:solidFill>
                <a:schemeClr val="tx1"/>
              </a:solidFill>
            </a:endParaRPr>
          </a:p>
          <a:p>
            <a:endParaRPr lang="fr-CA" dirty="0">
              <a:solidFill>
                <a:schemeClr val="tx1"/>
              </a:solidFill>
            </a:endParaRPr>
          </a:p>
        </p:txBody>
      </p:sp>
      <p:sp>
        <p:nvSpPr>
          <p:cNvPr id="5" name="Rectangle 4"/>
          <p:cNvSpPr/>
          <p:nvPr/>
        </p:nvSpPr>
        <p:spPr>
          <a:xfrm>
            <a:off x="35496" y="2852936"/>
            <a:ext cx="3096344" cy="446276"/>
          </a:xfrm>
          <a:prstGeom prst="rect">
            <a:avLst/>
          </a:prstGeom>
        </p:spPr>
        <p:txBody>
          <a:bodyPr wrap="square">
            <a:spAutoFit/>
          </a:bodyPr>
          <a:lstStyle/>
          <a:p>
            <a:pPr marL="503238" lvl="1" indent="-457200"/>
            <a:r>
              <a:rPr lang="fr-CA" sz="2300" dirty="0">
                <a:solidFill>
                  <a:srgbClr val="92D050"/>
                </a:solidFill>
              </a:rPr>
              <a:t>Dans le </a:t>
            </a:r>
            <a:r>
              <a:rPr lang="fr-CA" sz="2300" i="1" dirty="0">
                <a:solidFill>
                  <a:srgbClr val="92D050"/>
                </a:solidFill>
              </a:rPr>
              <a:t>Larousse (2020)</a:t>
            </a:r>
            <a:endParaRPr lang="fr-CA" sz="2300" dirty="0">
              <a:solidFill>
                <a:srgbClr val="92D050"/>
              </a:solidFill>
            </a:endParaRPr>
          </a:p>
        </p:txBody>
      </p:sp>
      <p:sp>
        <p:nvSpPr>
          <p:cNvPr id="8" name="Rectangle 7"/>
          <p:cNvSpPr/>
          <p:nvPr/>
        </p:nvSpPr>
        <p:spPr>
          <a:xfrm rot="21366369">
            <a:off x="3050609" y="6145762"/>
            <a:ext cx="3960440" cy="461665"/>
          </a:xfrm>
          <a:prstGeom prst="rect">
            <a:avLst/>
          </a:prstGeom>
        </p:spPr>
        <p:txBody>
          <a:bodyPr wrap="square">
            <a:spAutoFit/>
          </a:bodyPr>
          <a:lstStyle/>
          <a:p>
            <a:pPr marL="503238" lvl="1" indent="-457200" algn="just"/>
            <a:r>
              <a:rPr lang="fr-CA" sz="2300" dirty="0">
                <a:solidFill>
                  <a:srgbClr val="92D050"/>
                </a:solidFill>
              </a:rPr>
              <a:t>Dans le </a:t>
            </a:r>
            <a:r>
              <a:rPr lang="fr-CA" sz="2300" i="1" dirty="0">
                <a:solidFill>
                  <a:srgbClr val="92D050"/>
                </a:solidFill>
              </a:rPr>
              <a:t>Robert illustré (2020)</a:t>
            </a:r>
            <a:endParaRPr lang="fr-CA" sz="2300" dirty="0">
              <a:solidFill>
                <a:srgbClr val="92D050"/>
              </a:solidFill>
            </a:endParaRPr>
          </a:p>
        </p:txBody>
      </p:sp>
      <p:grpSp>
        <p:nvGrpSpPr>
          <p:cNvPr id="6" name="Groupe 5"/>
          <p:cNvGrpSpPr/>
          <p:nvPr/>
        </p:nvGrpSpPr>
        <p:grpSpPr>
          <a:xfrm>
            <a:off x="0" y="1412776"/>
            <a:ext cx="7236296" cy="1526788"/>
            <a:chOff x="0" y="1412776"/>
            <a:chExt cx="7236296" cy="1526788"/>
          </a:xfrm>
        </p:grpSpPr>
        <p:pic>
          <p:nvPicPr>
            <p:cNvPr id="1026" name="Picture 2" descr="C:\Users\e.m.rouleau\Desktop\larous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6760592" cy="1526788"/>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0" y="1700808"/>
              <a:ext cx="7236296" cy="115212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CA"/>
            </a:p>
          </p:txBody>
        </p:sp>
      </p:grpSp>
      <p:grpSp>
        <p:nvGrpSpPr>
          <p:cNvPr id="12" name="Groupe 11"/>
          <p:cNvGrpSpPr/>
          <p:nvPr/>
        </p:nvGrpSpPr>
        <p:grpSpPr>
          <a:xfrm>
            <a:off x="2968940" y="2950195"/>
            <a:ext cx="6639574" cy="3293711"/>
            <a:chOff x="2968940" y="2950195"/>
            <a:chExt cx="6639574" cy="3293711"/>
          </a:xfrm>
        </p:grpSpPr>
        <p:pic>
          <p:nvPicPr>
            <p:cNvPr id="1029" name="Picture 5" descr="C:\Users\e.m.rouleau\Desktop\Robe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16385">
              <a:off x="2968940" y="2950195"/>
              <a:ext cx="6221455" cy="32937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Ellipse 3"/>
            <p:cNvSpPr/>
            <p:nvPr/>
          </p:nvSpPr>
          <p:spPr>
            <a:xfrm rot="21338225">
              <a:off x="2971411" y="4471059"/>
              <a:ext cx="6637103" cy="171440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CA"/>
            </a:p>
          </p:txBody>
        </p:sp>
      </p:grpSp>
    </p:spTree>
    <p:extLst>
      <p:ext uri="{BB962C8B-B14F-4D97-AF65-F5344CB8AC3E}">
        <p14:creationId xmlns:p14="http://schemas.microsoft.com/office/powerpoint/2010/main" val="48059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77BDD-6E88-4576-81DC-7929CD5FDD2B}"/>
              </a:ext>
            </a:extLst>
          </p:cNvPr>
          <p:cNvSpPr>
            <a:spLocks noGrp="1"/>
          </p:cNvSpPr>
          <p:nvPr>
            <p:ph type="title"/>
          </p:nvPr>
        </p:nvSpPr>
        <p:spPr/>
        <p:txBody>
          <a:bodyPr>
            <a:normAutofit/>
          </a:bodyPr>
          <a:lstStyle/>
          <a:p>
            <a:r>
              <a:rPr lang="fr-CA"/>
              <a:t>Trois principes de la rédaction épicène</a:t>
            </a:r>
            <a:endParaRPr lang="fr-CA" dirty="0"/>
          </a:p>
        </p:txBody>
      </p:sp>
      <p:graphicFrame>
        <p:nvGraphicFramePr>
          <p:cNvPr id="8" name="Espace réservé du contenu 2">
            <a:extLst>
              <a:ext uri="{FF2B5EF4-FFF2-40B4-BE49-F238E27FC236}">
                <a16:creationId xmlns:a16="http://schemas.microsoft.com/office/drawing/2014/main" id="{B3663E61-FEAB-FCAD-8DA9-4C9425105987}"/>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82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043184C-AC9A-4951-8D47-C56397D677F7}"/>
              </a:ext>
            </a:extLst>
          </p:cNvPr>
          <p:cNvSpPr>
            <a:spLocks noGrp="1"/>
          </p:cNvSpPr>
          <p:nvPr>
            <p:ph type="title"/>
          </p:nvPr>
        </p:nvSpPr>
        <p:spPr>
          <a:xfrm>
            <a:off x="350041" y="586855"/>
            <a:ext cx="2401025" cy="3387497"/>
          </a:xfrm>
        </p:spPr>
        <p:txBody>
          <a:bodyPr anchor="b">
            <a:normAutofit/>
          </a:bodyPr>
          <a:lstStyle/>
          <a:p>
            <a:pPr algn="r"/>
            <a:r>
              <a:rPr lang="fr-CA" sz="3500">
                <a:solidFill>
                  <a:srgbClr val="FFFFFF"/>
                </a:solidFill>
                <a:effectLst>
                  <a:outerShdw blurRad="38100" dist="38100" dir="2700000" algn="tl">
                    <a:srgbClr val="000000">
                      <a:alpha val="43137"/>
                    </a:srgbClr>
                  </a:outerShdw>
                </a:effectLst>
              </a:rPr>
              <a:t>Doublets complets</a:t>
            </a:r>
            <a:endParaRPr lang="fr-CA" sz="3500">
              <a:solidFill>
                <a:srgbClr val="FFFFFF"/>
              </a:solidFill>
            </a:endParaRPr>
          </a:p>
        </p:txBody>
      </p:sp>
      <p:sp>
        <p:nvSpPr>
          <p:cNvPr id="3" name="Espace réservé du contenu 2">
            <a:extLst>
              <a:ext uri="{FF2B5EF4-FFF2-40B4-BE49-F238E27FC236}">
                <a16:creationId xmlns:a16="http://schemas.microsoft.com/office/drawing/2014/main" id="{009598BA-6F1E-4E41-9232-57D923FCA381}"/>
              </a:ext>
            </a:extLst>
          </p:cNvPr>
          <p:cNvSpPr>
            <a:spLocks noGrp="1"/>
          </p:cNvSpPr>
          <p:nvPr>
            <p:ph idx="1"/>
          </p:nvPr>
        </p:nvSpPr>
        <p:spPr>
          <a:xfrm>
            <a:off x="3607694" y="649480"/>
            <a:ext cx="4916510" cy="5546047"/>
          </a:xfrm>
        </p:spPr>
        <p:txBody>
          <a:bodyPr anchor="ctr">
            <a:normAutofit/>
          </a:bodyPr>
          <a:lstStyle/>
          <a:p>
            <a:pPr marL="0" indent="0">
              <a:buNone/>
            </a:pPr>
            <a:r>
              <a:rPr lang="fr-CA" sz="1700" dirty="0"/>
              <a:t>Dans les </a:t>
            </a:r>
            <a:r>
              <a:rPr lang="fr-CA" sz="1700" b="1" dirty="0"/>
              <a:t>textes suivis</a:t>
            </a:r>
            <a:r>
              <a:rPr lang="fr-CA" sz="1700" dirty="0"/>
              <a:t>, la phrase :  « Les étudiants corrigent leur texte », deviendrait : « </a:t>
            </a:r>
            <a:r>
              <a:rPr lang="fr-CA" sz="1700" u="sng" dirty="0"/>
              <a:t>les étudiantes et les étudiants </a:t>
            </a:r>
            <a:r>
              <a:rPr lang="fr-CA" sz="1700" dirty="0"/>
              <a:t>corrigent leur texte»</a:t>
            </a:r>
            <a:r>
              <a:rPr lang="fr-CA" sz="1700" baseline="30000" dirty="0"/>
              <a:t>5.</a:t>
            </a:r>
          </a:p>
          <a:p>
            <a:pPr marL="0" indent="0">
              <a:buNone/>
            </a:pPr>
            <a:endParaRPr lang="fr-CA" sz="1700" dirty="0"/>
          </a:p>
          <a:p>
            <a:pPr marL="0" indent="0">
              <a:buNone/>
            </a:pPr>
            <a:r>
              <a:rPr lang="fr-CA" sz="1700" dirty="0"/>
              <a:t>Autres exemples : les éducateurs et les éducatrices…</a:t>
            </a:r>
            <a:r>
              <a:rPr lang="fr-CA" sz="1700" baseline="30000" dirty="0"/>
              <a:t>6</a:t>
            </a:r>
            <a:r>
              <a:rPr lang="fr-CA" sz="1700" dirty="0"/>
              <a:t>, une gardienne d'enfants et un gardien d'enfants, une sous-traitante et un sous-traitant…,  ceux et celles…, chacun et chacune…, il ou elle…, un ou une…,  etc.</a:t>
            </a:r>
          </a:p>
          <a:p>
            <a:endParaRPr lang="fr-CA" sz="1700" dirty="0"/>
          </a:p>
          <a:p>
            <a:pPr marL="0" lvl="2" indent="0">
              <a:buNone/>
            </a:pPr>
            <a:r>
              <a:rPr lang="fr-CA" sz="1700" dirty="0"/>
              <a:t>Il n'y a pas de règles quant à l'ordre des mots féminin/masculin. Dans le cas où un accord grammatical est nécessaire, on appliquera la règle de proximité, par exemple : « La directrice ou le directeur </a:t>
            </a:r>
            <a:r>
              <a:rPr lang="fr-CA" sz="1700" u="sng" dirty="0"/>
              <a:t>absent</a:t>
            </a:r>
            <a:r>
              <a:rPr lang="fr-CA" sz="1700" dirty="0"/>
              <a:t> à la réunion, devra prévenir le comité exécutif ».</a:t>
            </a:r>
          </a:p>
          <a:p>
            <a:endParaRPr lang="fr-CA" sz="1700" dirty="0"/>
          </a:p>
        </p:txBody>
      </p:sp>
    </p:spTree>
    <p:extLst>
      <p:ext uri="{BB962C8B-B14F-4D97-AF65-F5344CB8AC3E}">
        <p14:creationId xmlns:p14="http://schemas.microsoft.com/office/powerpoint/2010/main" val="9563064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1394</TotalTime>
  <Words>2247</Words>
  <Application>Microsoft Office PowerPoint</Application>
  <PresentationFormat>Affichage à l'écran (4:3)</PresentationFormat>
  <Paragraphs>180</Paragraphs>
  <Slides>16</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La féminisation linguistique</vt:lpstr>
      <vt:lpstr>Présentation PowerPoint</vt:lpstr>
      <vt:lpstr>Un peu d’histoire</vt:lpstr>
      <vt:lpstr>Présentation PowerPoint</vt:lpstr>
      <vt:lpstr>Présentation PowerPoint</vt:lpstr>
      <vt:lpstr>La féminisation linguistique</vt:lpstr>
      <vt:lpstr>Présentation PowerPoint</vt:lpstr>
      <vt:lpstr>Trois principes de la rédaction épicène</vt:lpstr>
      <vt:lpstr>Doublets complets</vt:lpstr>
      <vt:lpstr>Doublets abrégés</vt:lpstr>
      <vt:lpstr>Recours aux appellations neutres</vt:lpstr>
      <vt:lpstr>Présentation PowerPoint</vt:lpstr>
      <vt:lpstr>Recommandations de l'OQLF</vt:lpstr>
      <vt:lpstr>Ressources pertinentes</vt:lpstr>
      <vt:lpstr>Glossaire</vt:lpstr>
      <vt:lpstr>Références</vt:lpstr>
    </vt:vector>
  </TitlesOfParts>
  <Company>Cégep Régional de Lanaudière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rédaction épicène</dc:title>
  <dc:creator>Utilisateur</dc:creator>
  <cp:lastModifiedBy>Valérie Thomas</cp:lastModifiedBy>
  <cp:revision>108</cp:revision>
  <cp:lastPrinted>2020-02-18T14:03:57Z</cp:lastPrinted>
  <dcterms:created xsi:type="dcterms:W3CDTF">2020-02-02T14:37:42Z</dcterms:created>
  <dcterms:modified xsi:type="dcterms:W3CDTF">2023-05-12T01:25:57Z</dcterms:modified>
</cp:coreProperties>
</file>